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73" r:id="rId5"/>
    <p:sldId id="313" r:id="rId6"/>
    <p:sldId id="289" r:id="rId7"/>
    <p:sldId id="292" r:id="rId8"/>
    <p:sldId id="294" r:id="rId9"/>
    <p:sldId id="295" r:id="rId10"/>
    <p:sldId id="296" r:id="rId11"/>
    <p:sldId id="297" r:id="rId12"/>
    <p:sldId id="298" r:id="rId13"/>
    <p:sldId id="300" r:id="rId14"/>
    <p:sldId id="299" r:id="rId15"/>
    <p:sldId id="261" r:id="rId16"/>
    <p:sldId id="291" r:id="rId17"/>
    <p:sldId id="302" r:id="rId18"/>
    <p:sldId id="303" r:id="rId19"/>
    <p:sldId id="301" r:id="rId20"/>
    <p:sldId id="304" r:id="rId21"/>
    <p:sldId id="305" r:id="rId22"/>
    <p:sldId id="306" r:id="rId23"/>
    <p:sldId id="307" r:id="rId24"/>
    <p:sldId id="308" r:id="rId25"/>
    <p:sldId id="309" r:id="rId26"/>
    <p:sldId id="310" r:id="rId27"/>
    <p:sldId id="311" r:id="rId28"/>
    <p:sldId id="31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showOutlineIcons="0" horzBarState="maximized">
    <p:restoredLeft sz="14995" autoAdjust="0"/>
    <p:restoredTop sz="94619" autoAdjust="0"/>
  </p:normalViewPr>
  <p:slideViewPr>
    <p:cSldViewPr snapToGrid="0">
      <p:cViewPr varScale="1">
        <p:scale>
          <a:sx n="74" d="100"/>
          <a:sy n="74" d="100"/>
        </p:scale>
        <p:origin x="-582"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xmlns="" id="{7FA0ACE7-29A8-47D3-A7D9-257B711D8023}"/>
              </a:ext>
            </a:extLst>
          </p:cNvPr>
          <p:cNvSpPr>
            <a:spLocks noGrp="1"/>
          </p:cNvSpPr>
          <p:nvPr>
            <p:ph type="dt" sz="half" idx="10"/>
          </p:nvPr>
        </p:nvSpPr>
        <p:spPr/>
        <p:txBody>
          <a:bodyPr/>
          <a:lstStyle/>
          <a:p>
            <a:fld id="{ED291B17-9318-49DB-B28B-6E5994AE9581}" type="datetime1">
              <a:rPr lang="en-US" smtClean="0"/>
              <a:pPr/>
              <a:t>9/19/2022</a:t>
            </a:fld>
            <a:endParaRPr lang="en-US" dirty="0"/>
          </a:p>
        </p:txBody>
      </p:sp>
      <p:sp>
        <p:nvSpPr>
          <p:cNvPr id="9" name="Footer Placeholder 8">
            <a:extLst>
              <a:ext uri="{FF2B5EF4-FFF2-40B4-BE49-F238E27FC236}">
                <a16:creationId xmlns:a16="http://schemas.microsoft.com/office/drawing/2014/main" xmlns=""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5898A89F-CA25-400F-B05A-AECBF2517E4F}"/>
              </a:ext>
            </a:extLst>
          </p:cNvPr>
          <p:cNvSpPr>
            <a:spLocks noGrp="1"/>
          </p:cNvSpPr>
          <p:nvPr>
            <p:ph type="sldNum" sz="quarter" idx="12"/>
          </p:nvPr>
        </p:nvSpPr>
        <p:spPr/>
        <p:txBody>
          <a:bodyPr/>
          <a:lstStyle/>
          <a:p>
            <a:fld id="{3A98EE3D-8CD1-4C3F-BD1C-C98C9596463C}" type="slidenum">
              <a:rPr lang="en-US" smtClean="0"/>
              <a:pPr/>
              <a:t>‹#›</a:t>
            </a:fld>
            <a:endParaRPr lang="en-US" dirty="0"/>
          </a:p>
        </p:txBody>
      </p:sp>
      <p:pic>
        <p:nvPicPr>
          <p:cNvPr id="34818" name="Picture 3"/>
          <p:cNvPicPr>
            <a:picLocks noChangeAspect="1" noChangeArrowheads="1"/>
          </p:cNvPicPr>
          <p:nvPr userDrawn="1"/>
        </p:nvPicPr>
        <p:blipFill>
          <a:blip r:embed="rId2"/>
          <a:srcRect/>
          <a:stretch>
            <a:fillRect/>
          </a:stretch>
        </p:blipFill>
        <p:spPr bwMode="auto">
          <a:xfrm>
            <a:off x="2511380" y="0"/>
            <a:ext cx="1600200" cy="409575"/>
          </a:xfrm>
          <a:prstGeom prst="rect">
            <a:avLst/>
          </a:prstGeom>
          <a:noFill/>
        </p:spPr>
      </p:pic>
      <p:pic>
        <p:nvPicPr>
          <p:cNvPr id="34817" name="Picture 4"/>
          <p:cNvPicPr>
            <a:picLocks noChangeAspect="1" noChangeArrowheads="1"/>
          </p:cNvPicPr>
          <p:nvPr userDrawn="1"/>
        </p:nvPicPr>
        <p:blipFill>
          <a:blip r:embed="rId3"/>
          <a:srcRect/>
          <a:stretch>
            <a:fillRect/>
          </a:stretch>
        </p:blipFill>
        <p:spPr bwMode="auto">
          <a:xfrm>
            <a:off x="0" y="2705100"/>
            <a:ext cx="1666875" cy="466725"/>
          </a:xfrm>
          <a:prstGeom prst="rect">
            <a:avLst/>
          </a:prstGeom>
          <a:noFill/>
        </p:spPr>
      </p:pic>
      <p:sp>
        <p:nvSpPr>
          <p:cNvPr id="34820" name="Text Box 4"/>
          <p:cNvSpPr txBox="1">
            <a:spLocks noChangeArrowheads="1"/>
          </p:cNvSpPr>
          <p:nvPr userDrawn="1"/>
        </p:nvSpPr>
        <p:spPr bwMode="auto">
          <a:xfrm>
            <a:off x="8259383" y="0"/>
            <a:ext cx="3280087" cy="504825"/>
          </a:xfrm>
          <a:prstGeom prst="rect">
            <a:avLst/>
          </a:prstGeom>
          <a:no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mk-MK" sz="7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Ерасмус+ К101 „Справување со меѓуврсничко насилство и конфликти“</a:t>
            </a:r>
            <a:endParaRPr kumimoji="0" lang="mk-MK"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US" sz="7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OO</a:t>
            </a:r>
            <a:r>
              <a:rPr kumimoji="0" lang="mk-MK" sz="7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У „Толи Зордумис“, Куманово</a:t>
            </a:r>
            <a:endParaRPr kumimoji="0" lang="mk-MK"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mk-MK"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23" name="Rectangle 7"/>
          <p:cNvSpPr>
            <a:spLocks noChangeArrowheads="1"/>
          </p:cNvSpPr>
          <p:nvPr userDrawn="1"/>
        </p:nvSpPr>
        <p:spPr bwMode="auto">
          <a:xfrm>
            <a:off x="0" y="1381125"/>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mk-MK" sz="1800" b="0" i="1" u="none" strike="noStrike" cap="none" normalizeH="0" baseline="0" smtClean="0">
                <a:ln>
                  <a:noFill/>
                </a:ln>
                <a:solidFill>
                  <a:schemeClr val="tx1"/>
                </a:solidFill>
                <a:effectLst/>
                <a:latin typeface="Arial" pitchFamily="34" charset="0"/>
                <a:cs typeface="Arial" pitchFamily="34" charset="0"/>
              </a:rPr>
              <a:t> </a:t>
            </a:r>
            <a:endParaRPr kumimoji="0" lang="mk-MK" sz="1800" b="0" i="0" u="none" strike="noStrike" cap="none" normalizeH="0" baseline="0" smtClean="0">
              <a:ln>
                <a:noFill/>
              </a:ln>
              <a:solidFill>
                <a:schemeClr val="tx1"/>
              </a:solidFill>
              <a:effectLst/>
              <a:latin typeface="Arial" pitchFamily="34" charset="0"/>
              <a:cs typeface="Arial" pitchFamily="34" charset="0"/>
            </a:endParaRPr>
          </a:p>
        </p:txBody>
      </p:sp>
      <p:sp>
        <p:nvSpPr>
          <p:cNvPr id="34824" name="Rectangle 8"/>
          <p:cNvSpPr>
            <a:spLocks noChangeArrowheads="1"/>
          </p:cNvSpPr>
          <p:nvPr userDrawn="1"/>
        </p:nvSpPr>
        <p:spPr bwMode="auto">
          <a:xfrm>
            <a:off x="0" y="22479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mk-MK" sz="1800" b="0" i="1" u="none" strike="noStrike" cap="none" normalizeH="0" baseline="0" smtClean="0">
                <a:ln>
                  <a:noFill/>
                </a:ln>
                <a:solidFill>
                  <a:schemeClr val="tx1"/>
                </a:solidFill>
                <a:effectLst/>
                <a:latin typeface="Arial" pitchFamily="34" charset="0"/>
                <a:cs typeface="Arial" pitchFamily="34" charset="0"/>
              </a:rPr>
              <a:t> </a:t>
            </a:r>
            <a:endParaRPr kumimoji="0" lang="mk-MK" sz="1800" b="0" i="0" u="none" strike="noStrike" cap="none" normalizeH="0" baseline="0" smtClean="0">
              <a:ln>
                <a:noFill/>
              </a:ln>
              <a:solidFill>
                <a:schemeClr val="tx1"/>
              </a:solidFill>
              <a:effectLst/>
              <a:latin typeface="Arial" pitchFamily="34" charset="0"/>
              <a:cs typeface="Arial" pitchFamily="34" charset="0"/>
            </a:endParaRPr>
          </a:p>
        </p:txBody>
      </p:sp>
      <p:sp>
        <p:nvSpPr>
          <p:cNvPr id="34825" name="Rectangle 9"/>
          <p:cNvSpPr>
            <a:spLocks noChangeArrowheads="1"/>
          </p:cNvSpPr>
          <p:nvPr userDrawn="1"/>
        </p:nvSpPr>
        <p:spPr bwMode="auto">
          <a:xfrm>
            <a:off x="0" y="3017278"/>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1"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xmlns="" id="{770E6237-3456-439F-802D-3BA93FC7E3E5}"/>
              </a:ext>
            </a:extLst>
          </p:cNvPr>
          <p:cNvSpPr>
            <a:spLocks noGrp="1"/>
          </p:cNvSpPr>
          <p:nvPr>
            <p:ph type="dt" sz="half" idx="10"/>
          </p:nvPr>
        </p:nvSpPr>
        <p:spPr/>
        <p:txBody>
          <a:bodyPr/>
          <a:lstStyle/>
          <a:p>
            <a:fld id="{78DD82B9-B8EE-4375-B6FF-88FA6ABB15D9}" type="datetime1">
              <a:rPr lang="en-US" smtClean="0"/>
              <a:pPr/>
              <a:t>9/19/2022</a:t>
            </a:fld>
            <a:endParaRPr lang="en-US" dirty="0"/>
          </a:p>
        </p:txBody>
      </p:sp>
      <p:sp>
        <p:nvSpPr>
          <p:cNvPr id="9" name="Footer Placeholder 8">
            <a:extLst>
              <a:ext uri="{FF2B5EF4-FFF2-40B4-BE49-F238E27FC236}">
                <a16:creationId xmlns:a16="http://schemas.microsoft.com/office/drawing/2014/main" xmlns=""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02B78BF7-69D3-4CE0-A631-50EFD41EEEB8}"/>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xmlns="" id="{61582016-5696-4A93-887F-BBB3B9002FE5}"/>
              </a:ext>
            </a:extLst>
          </p:cNvPr>
          <p:cNvSpPr>
            <a:spLocks noGrp="1"/>
          </p:cNvSpPr>
          <p:nvPr>
            <p:ph type="dt" sz="half" idx="10"/>
          </p:nvPr>
        </p:nvSpPr>
        <p:spPr/>
        <p:txBody>
          <a:bodyPr/>
          <a:lstStyle/>
          <a:p>
            <a:fld id="{B2497495-0637-405E-AE64-5CC7506D51F5}" type="datetime1">
              <a:rPr lang="en-US" smtClean="0"/>
              <a:pPr/>
              <a:t>9/19/2022</a:t>
            </a:fld>
            <a:endParaRPr lang="en-US" dirty="0"/>
          </a:p>
        </p:txBody>
      </p:sp>
      <p:sp>
        <p:nvSpPr>
          <p:cNvPr id="9" name="Footer Placeholder 8">
            <a:extLst>
              <a:ext uri="{FF2B5EF4-FFF2-40B4-BE49-F238E27FC236}">
                <a16:creationId xmlns:a16="http://schemas.microsoft.com/office/drawing/2014/main" xmlns=""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xmlns="" id="{E39A109E-5018-4794-92B3-FD5E5BCD95E8}"/>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pPr/>
              <a:t>9/19/2022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pPr/>
              <a:t>9/19/2022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pPr/>
              <a:t>9/19/2022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pPr/>
              <a:t>9/19/2022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xmlns=""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pPr/>
              <a:t>9/19/2022</a:t>
            </a:fld>
            <a:endParaRPr lang="en-US" dirty="0"/>
          </a:p>
        </p:txBody>
      </p:sp>
      <p:sp>
        <p:nvSpPr>
          <p:cNvPr id="10" name="Footer Placeholder 9">
            <a:extLst>
              <a:ext uri="{FF2B5EF4-FFF2-40B4-BE49-F238E27FC236}">
                <a16:creationId xmlns:a16="http://schemas.microsoft.com/office/drawing/2014/main" xmlns=""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xmlns=""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pPr/>
              <a:t>9/19/2022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xmlns=""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pPr/>
              <a:t>9/19/2022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pPr/>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35843" name="Picture 1"/>
          <p:cNvPicPr>
            <a:picLocks noChangeAspect="1" noChangeArrowheads="1"/>
          </p:cNvPicPr>
          <p:nvPr userDrawn="1"/>
        </p:nvPicPr>
        <p:blipFill>
          <a:blip r:embed="rId11"/>
          <a:srcRect/>
          <a:stretch>
            <a:fillRect/>
          </a:stretch>
        </p:blipFill>
        <p:spPr bwMode="auto">
          <a:xfrm>
            <a:off x="669701" y="0"/>
            <a:ext cx="1276350" cy="466725"/>
          </a:xfrm>
          <a:prstGeom prst="rect">
            <a:avLst/>
          </a:prstGeom>
          <a:noFill/>
        </p:spPr>
      </p:pic>
      <p:pic>
        <p:nvPicPr>
          <p:cNvPr id="35842" name="Picture 3"/>
          <p:cNvPicPr>
            <a:picLocks noChangeAspect="1" noChangeArrowheads="1"/>
          </p:cNvPicPr>
          <p:nvPr userDrawn="1"/>
        </p:nvPicPr>
        <p:blipFill>
          <a:blip r:embed="rId12"/>
          <a:srcRect/>
          <a:stretch>
            <a:fillRect/>
          </a:stretch>
        </p:blipFill>
        <p:spPr bwMode="auto">
          <a:xfrm>
            <a:off x="2627290" y="25758"/>
            <a:ext cx="1600200" cy="409575"/>
          </a:xfrm>
          <a:prstGeom prst="rect">
            <a:avLst/>
          </a:prstGeom>
          <a:noFill/>
        </p:spPr>
      </p:pic>
      <p:pic>
        <p:nvPicPr>
          <p:cNvPr id="35841" name="Picture 4"/>
          <p:cNvPicPr>
            <a:picLocks noChangeAspect="1" noChangeArrowheads="1"/>
          </p:cNvPicPr>
          <p:nvPr userDrawn="1"/>
        </p:nvPicPr>
        <p:blipFill>
          <a:blip r:embed="rId13"/>
          <a:srcRect/>
          <a:stretch>
            <a:fillRect/>
          </a:stretch>
        </p:blipFill>
        <p:spPr bwMode="auto">
          <a:xfrm>
            <a:off x="4984126" y="12879"/>
            <a:ext cx="1666875" cy="466725"/>
          </a:xfrm>
          <a:prstGeom prst="rect">
            <a:avLst/>
          </a:prstGeom>
          <a:noFill/>
        </p:spPr>
      </p:pic>
      <p:sp>
        <p:nvSpPr>
          <p:cNvPr id="35844" name="Text Box 4"/>
          <p:cNvSpPr txBox="1">
            <a:spLocks noChangeArrowheads="1"/>
          </p:cNvSpPr>
          <p:nvPr userDrawn="1"/>
        </p:nvSpPr>
        <p:spPr bwMode="auto">
          <a:xfrm>
            <a:off x="7576802" y="0"/>
            <a:ext cx="3924032" cy="504825"/>
          </a:xfrm>
          <a:prstGeom prst="rect">
            <a:avLst/>
          </a:prstGeom>
          <a:no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mk-MK" sz="7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Ерасмус+ К101 „Справување со меѓуврсничко насилство и конфликти“</a:t>
            </a:r>
            <a:endParaRPr kumimoji="0" lang="mk-MK"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US" sz="7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OO</a:t>
            </a:r>
            <a:r>
              <a:rPr kumimoji="0" lang="mk-MK" sz="700" b="0"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У „Толи Зордумис“, Куманово</a:t>
            </a:r>
            <a:endParaRPr kumimoji="0" lang="mk-MK"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mk-MK"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5845" name="Rectangle 5"/>
          <p:cNvSpPr>
            <a:spLocks noChangeArrowheads="1"/>
          </p:cNvSpPr>
          <p:nvPr userDrawn="1"/>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sp>
        <p:nvSpPr>
          <p:cNvPr id="35846" name="Rectangle 6"/>
          <p:cNvSpPr>
            <a:spLocks noChangeArrowheads="1"/>
          </p:cNvSpPr>
          <p:nvPr userDrawn="1"/>
        </p:nvSpPr>
        <p:spPr bwMode="auto">
          <a:xfrm>
            <a:off x="0" y="4572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sp>
        <p:nvSpPr>
          <p:cNvPr id="35847" name="Rectangle 7"/>
          <p:cNvSpPr>
            <a:spLocks noChangeArrowheads="1"/>
          </p:cNvSpPr>
          <p:nvPr userDrawn="1"/>
        </p:nvSpPr>
        <p:spPr bwMode="auto">
          <a:xfrm>
            <a:off x="0" y="1381125"/>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mk-MK" sz="1800" b="0" i="1" u="none" strike="noStrike" cap="none" normalizeH="0" baseline="0" smtClean="0">
                <a:ln>
                  <a:noFill/>
                </a:ln>
                <a:solidFill>
                  <a:schemeClr val="tx1"/>
                </a:solidFill>
                <a:effectLst/>
                <a:latin typeface="Arial" pitchFamily="34" charset="0"/>
                <a:cs typeface="Arial" pitchFamily="34" charset="0"/>
              </a:rPr>
              <a:t> </a:t>
            </a:r>
            <a:endParaRPr kumimoji="0" lang="mk-MK" sz="1800" b="0" i="0" u="none" strike="noStrike" cap="none" normalizeH="0" baseline="0" smtClean="0">
              <a:ln>
                <a:noFill/>
              </a:ln>
              <a:solidFill>
                <a:schemeClr val="tx1"/>
              </a:solidFill>
              <a:effectLst/>
              <a:latin typeface="Arial" pitchFamily="34" charset="0"/>
              <a:cs typeface="Arial" pitchFamily="34" charset="0"/>
            </a:endParaRPr>
          </a:p>
        </p:txBody>
      </p:sp>
      <p:sp>
        <p:nvSpPr>
          <p:cNvPr id="35848" name="Rectangle 8"/>
          <p:cNvSpPr>
            <a:spLocks noChangeArrowheads="1"/>
          </p:cNvSpPr>
          <p:nvPr userDrawn="1"/>
        </p:nvSpPr>
        <p:spPr bwMode="auto">
          <a:xfrm>
            <a:off x="0" y="22479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mk-MK" sz="1800" b="0" i="1" u="none" strike="noStrike" cap="none" normalizeH="0" baseline="0" smtClean="0">
                <a:ln>
                  <a:noFill/>
                </a:ln>
                <a:solidFill>
                  <a:schemeClr val="tx1"/>
                </a:solidFill>
                <a:effectLst/>
                <a:latin typeface="Arial" pitchFamily="34" charset="0"/>
                <a:cs typeface="Arial" pitchFamily="34" charset="0"/>
              </a:rPr>
              <a:t> </a:t>
            </a:r>
            <a:endParaRPr kumimoji="0" lang="mk-MK" sz="1800" b="0" i="0" u="none" strike="noStrike" cap="none" normalizeH="0" baseline="0" smtClean="0">
              <a:ln>
                <a:noFill/>
              </a:ln>
              <a:solidFill>
                <a:schemeClr val="tx1"/>
              </a:solidFill>
              <a:effectLst/>
              <a:latin typeface="Arial" pitchFamily="34" charset="0"/>
              <a:cs typeface="Arial" pitchFamily="34" charset="0"/>
            </a:endParaRPr>
          </a:p>
        </p:txBody>
      </p:sp>
      <p:sp>
        <p:nvSpPr>
          <p:cNvPr id="35849" name="Rectangle 9"/>
          <p:cNvSpPr>
            <a:spLocks noChangeArrowheads="1"/>
          </p:cNvSpPr>
          <p:nvPr userDrawn="1"/>
        </p:nvSpPr>
        <p:spPr bwMode="auto">
          <a:xfrm>
            <a:off x="0" y="3171825"/>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1"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youtube.com/watch?v=FNiTvgrcOA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awo8jUxIm0c" TargetMode="External"/><Relationship Id="rId2" Type="http://schemas.openxmlformats.org/officeDocument/2006/relationships/hyperlink" Target="https://www.youtube.com/watch?v=FNiTvgrcOAs"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youtube.com/watch?v=QTsUEOUaWpY" TargetMode="Externa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xmlns="" id="{42D4960A-896E-4F6B-BF65-B4662AC9DE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xmlns="" id="{1C21E816-31F5-48BB-BD02-D15F2F18B48A}"/>
              </a:ext>
            </a:extLst>
          </p:cNvPr>
          <p:cNvSpPr>
            <a:spLocks noGrp="1"/>
          </p:cNvSpPr>
          <p:nvPr>
            <p:ph type="ctrTitle"/>
          </p:nvPr>
        </p:nvSpPr>
        <p:spPr>
          <a:xfrm>
            <a:off x="8372723" y="850791"/>
            <a:ext cx="3202016" cy="4198288"/>
          </a:xfrm>
        </p:spPr>
        <p:txBody>
          <a:bodyPr anchor="ctr">
            <a:normAutofit/>
          </a:bodyPr>
          <a:lstStyle/>
          <a:p>
            <a:pPr algn="ctr"/>
            <a:r>
              <a:rPr lang="en-US" sz="2800" dirty="0" err="1">
                <a:solidFill>
                  <a:srgbClr val="FFFFFF"/>
                </a:solidFill>
              </a:rPr>
              <a:t>Inteligjenca</a:t>
            </a:r>
            <a:r>
              <a:rPr lang="en-US" sz="2800" dirty="0">
                <a:solidFill>
                  <a:srgbClr val="FFFFFF"/>
                </a:solidFill>
              </a:rPr>
              <a:t> </a:t>
            </a:r>
            <a:r>
              <a:rPr lang="en-US" sz="2800" dirty="0" err="1">
                <a:solidFill>
                  <a:srgbClr val="FFFFFF"/>
                </a:solidFill>
              </a:rPr>
              <a:t>emocionale</a:t>
            </a:r>
            <a:endParaRPr lang="en-US" sz="2800" dirty="0">
              <a:solidFill>
                <a:srgbClr val="FFFFFF"/>
              </a:solidFill>
            </a:endParaRPr>
          </a:p>
        </p:txBody>
      </p:sp>
      <p:pic>
        <p:nvPicPr>
          <p:cNvPr id="25603" name="Picture 1"/>
          <p:cNvPicPr>
            <a:picLocks noChangeAspect="1" noChangeArrowheads="1"/>
          </p:cNvPicPr>
          <p:nvPr/>
        </p:nvPicPr>
        <p:blipFill>
          <a:blip r:embed="rId2"/>
          <a:srcRect/>
          <a:stretch>
            <a:fillRect/>
          </a:stretch>
        </p:blipFill>
        <p:spPr bwMode="auto">
          <a:xfrm>
            <a:off x="1005840" y="836023"/>
            <a:ext cx="2893558" cy="1058092"/>
          </a:xfrm>
          <a:prstGeom prst="rect">
            <a:avLst/>
          </a:prstGeom>
          <a:noFill/>
        </p:spPr>
      </p:pic>
      <p:pic>
        <p:nvPicPr>
          <p:cNvPr id="25602" name="Picture 3"/>
          <p:cNvPicPr>
            <a:picLocks noChangeAspect="1" noChangeArrowheads="1"/>
          </p:cNvPicPr>
          <p:nvPr/>
        </p:nvPicPr>
        <p:blipFill>
          <a:blip r:embed="rId3"/>
          <a:srcRect/>
          <a:stretch>
            <a:fillRect/>
          </a:stretch>
        </p:blipFill>
        <p:spPr bwMode="auto">
          <a:xfrm>
            <a:off x="4650376" y="1080677"/>
            <a:ext cx="2922887" cy="748120"/>
          </a:xfrm>
          <a:prstGeom prst="rect">
            <a:avLst/>
          </a:prstGeom>
          <a:noFill/>
        </p:spPr>
      </p:pic>
      <p:pic>
        <p:nvPicPr>
          <p:cNvPr id="25601" name="Picture 4"/>
          <p:cNvPicPr>
            <a:picLocks noChangeAspect="1" noChangeArrowheads="1"/>
          </p:cNvPicPr>
          <p:nvPr/>
        </p:nvPicPr>
        <p:blipFill>
          <a:blip r:embed="rId4"/>
          <a:srcRect/>
          <a:stretch>
            <a:fillRect/>
          </a:stretch>
        </p:blipFill>
        <p:spPr bwMode="auto">
          <a:xfrm>
            <a:off x="8490857" y="1046117"/>
            <a:ext cx="2935257" cy="821872"/>
          </a:xfrm>
          <a:prstGeom prst="rect">
            <a:avLst/>
          </a:prstGeom>
          <a:noFill/>
        </p:spPr>
      </p:pic>
      <p:sp>
        <p:nvSpPr>
          <p:cNvPr id="25604" name="Text Box 4"/>
          <p:cNvSpPr txBox="1">
            <a:spLocks noChangeArrowheads="1"/>
          </p:cNvSpPr>
          <p:nvPr/>
        </p:nvSpPr>
        <p:spPr bwMode="auto">
          <a:xfrm>
            <a:off x="2142309" y="2939143"/>
            <a:ext cx="6622868" cy="1489166"/>
          </a:xfrm>
          <a:prstGeom prst="rect">
            <a:avLst/>
          </a:prstGeom>
          <a:no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mk-MK"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Ерасмус+ К101</a:t>
            </a:r>
            <a:endParaRPr kumimoji="0" lang="en-US"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mk-MK"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„Справување со меѓуврсничко насилство и конфликти“</a:t>
            </a:r>
            <a:endParaRPr kumimoji="0" lang="mk-MK"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US"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OO</a:t>
            </a:r>
            <a:r>
              <a:rPr kumimoji="0" lang="mk-MK"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У „Толи Зордумис“, Куманово</a:t>
            </a:r>
            <a:endParaRPr kumimoji="0" lang="en-US"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865438" algn="ctr"/>
                <a:tab pos="5730875" algn="r"/>
              </a:tabLst>
            </a:pPr>
            <a:endParaRPr lang="en-US" b="1" i="1" dirty="0" smtClean="0">
              <a:latin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865438" algn="ctr"/>
                <a:tab pos="5730875" algn="r"/>
              </a:tabLst>
            </a:pPr>
            <a:r>
              <a:rPr lang="mk-MK" b="1" i="1" dirty="0" smtClean="0">
                <a:latin typeface="Calibri" pitchFamily="34" charset="0"/>
                <a:cs typeface="Times New Roman" pitchFamily="18" charset="0"/>
              </a:rPr>
              <a:t>октомври, 2021-септември, 2022</a:t>
            </a:r>
            <a:endParaRPr kumimoji="0" lang="mk-MK"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mk-MK"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5"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sp>
        <p:nvSpPr>
          <p:cNvPr id="25606" name="Rectangle 6"/>
          <p:cNvSpPr>
            <a:spLocks noChangeArrowheads="1"/>
          </p:cNvSpPr>
          <p:nvPr/>
        </p:nvSpPr>
        <p:spPr bwMode="auto">
          <a:xfrm>
            <a:off x="0" y="4572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sp>
        <p:nvSpPr>
          <p:cNvPr id="25607" name="Rectangle 7"/>
          <p:cNvSpPr>
            <a:spLocks noChangeArrowheads="1"/>
          </p:cNvSpPr>
          <p:nvPr/>
        </p:nvSpPr>
        <p:spPr bwMode="auto">
          <a:xfrm>
            <a:off x="0" y="1381125"/>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mk-MK" sz="1800" b="0" i="1" u="none" strike="noStrike" cap="none" normalizeH="0" baseline="0" smtClean="0">
                <a:ln>
                  <a:noFill/>
                </a:ln>
                <a:solidFill>
                  <a:schemeClr val="tx1"/>
                </a:solidFill>
                <a:effectLst/>
                <a:latin typeface="Arial" pitchFamily="34" charset="0"/>
                <a:cs typeface="Arial" pitchFamily="34" charset="0"/>
              </a:rPr>
              <a:t> </a:t>
            </a:r>
            <a:endParaRPr kumimoji="0" lang="mk-MK" sz="1800" b="0" i="0" u="none" strike="noStrike" cap="none" normalizeH="0" baseline="0" smtClean="0">
              <a:ln>
                <a:noFill/>
              </a:ln>
              <a:solidFill>
                <a:schemeClr val="tx1"/>
              </a:solidFill>
              <a:effectLst/>
              <a:latin typeface="Arial" pitchFamily="34" charset="0"/>
              <a:cs typeface="Arial" pitchFamily="34" charset="0"/>
            </a:endParaRPr>
          </a:p>
        </p:txBody>
      </p:sp>
      <p:sp>
        <p:nvSpPr>
          <p:cNvPr id="25608" name="Rectangle 8"/>
          <p:cNvSpPr>
            <a:spLocks noChangeArrowheads="1"/>
          </p:cNvSpPr>
          <p:nvPr/>
        </p:nvSpPr>
        <p:spPr bwMode="auto">
          <a:xfrm>
            <a:off x="0" y="22479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mk-MK" sz="1800" b="0" i="1" u="none" strike="noStrike" cap="none" normalizeH="0" baseline="0" smtClean="0">
                <a:ln>
                  <a:noFill/>
                </a:ln>
                <a:solidFill>
                  <a:schemeClr val="tx1"/>
                </a:solidFill>
                <a:effectLst/>
                <a:latin typeface="Arial" pitchFamily="34" charset="0"/>
                <a:cs typeface="Arial" pitchFamily="34" charset="0"/>
              </a:rPr>
              <a:t> </a:t>
            </a:r>
            <a:endParaRPr kumimoji="0" lang="mk-MK" sz="1800" b="0" i="0" u="none" strike="noStrike" cap="none" normalizeH="0" baseline="0" smtClean="0">
              <a:ln>
                <a:noFill/>
              </a:ln>
              <a:solidFill>
                <a:schemeClr val="tx1"/>
              </a:solidFill>
              <a:effectLst/>
              <a:latin typeface="Arial" pitchFamily="34" charset="0"/>
              <a:cs typeface="Arial" pitchFamily="34" charset="0"/>
            </a:endParaRPr>
          </a:p>
        </p:txBody>
      </p:sp>
      <p:sp>
        <p:nvSpPr>
          <p:cNvPr id="25609" name="Rectangle 9"/>
          <p:cNvSpPr>
            <a:spLocks noChangeArrowheads="1"/>
          </p:cNvSpPr>
          <p:nvPr/>
        </p:nvSpPr>
        <p:spPr bwMode="auto">
          <a:xfrm>
            <a:off x="0" y="3171825"/>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1"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424003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BF0186-9D00-BF88-07E5-4E9CC48AC3E5}"/>
              </a:ext>
            </a:extLst>
          </p:cNvPr>
          <p:cNvSpPr>
            <a:spLocks noGrp="1"/>
          </p:cNvSpPr>
          <p:nvPr>
            <p:ph type="title"/>
          </p:nvPr>
        </p:nvSpPr>
        <p:spPr/>
        <p:txBody>
          <a:bodyPr/>
          <a:lstStyle/>
          <a:p>
            <a:r>
              <a:rPr lang="en-US" dirty="0" err="1">
                <a:solidFill>
                  <a:srgbClr val="0070C0"/>
                </a:solidFill>
              </a:rPr>
              <a:t>motivim</a:t>
            </a:r>
            <a:r>
              <a:rPr lang="en-US" dirty="0">
                <a:solidFill>
                  <a:srgbClr val="0070C0"/>
                </a:solidFill>
              </a:rPr>
              <a:t> </a:t>
            </a:r>
            <a:r>
              <a:rPr lang="en-US" dirty="0" err="1">
                <a:solidFill>
                  <a:srgbClr val="0070C0"/>
                </a:solidFill>
              </a:rPr>
              <a:t>vetjak</a:t>
            </a:r>
            <a:endParaRPr lang="mk-MK" dirty="0">
              <a:solidFill>
                <a:srgbClr val="0070C0"/>
              </a:solidFill>
            </a:endParaRPr>
          </a:p>
        </p:txBody>
      </p:sp>
      <p:pic>
        <p:nvPicPr>
          <p:cNvPr id="6" name="Content Placeholder 5">
            <a:extLst>
              <a:ext uri="{FF2B5EF4-FFF2-40B4-BE49-F238E27FC236}">
                <a16:creationId xmlns:a16="http://schemas.microsoft.com/office/drawing/2014/main" xmlns="" id="{3F4409A1-5BE7-E61D-0EB2-7B42959B66A4}"/>
              </a:ext>
            </a:extLst>
          </p:cNvPr>
          <p:cNvPicPr>
            <a:picLocks noGrp="1" noChangeAspect="1"/>
          </p:cNvPicPr>
          <p:nvPr>
            <p:ph idx="1"/>
          </p:nvPr>
        </p:nvPicPr>
        <p:blipFill>
          <a:blip r:embed="rId2"/>
          <a:stretch>
            <a:fillRect/>
          </a:stretch>
        </p:blipFill>
        <p:spPr>
          <a:xfrm>
            <a:off x="4900613" y="933450"/>
            <a:ext cx="6651625" cy="4987956"/>
          </a:xfrm>
        </p:spPr>
      </p:pic>
      <p:sp>
        <p:nvSpPr>
          <p:cNvPr id="4" name="Text Placeholder 3">
            <a:extLst>
              <a:ext uri="{FF2B5EF4-FFF2-40B4-BE49-F238E27FC236}">
                <a16:creationId xmlns:a16="http://schemas.microsoft.com/office/drawing/2014/main" xmlns="" id="{81B1B118-923E-C8B0-E54C-A2BDC7F2CDBB}"/>
              </a:ext>
            </a:extLst>
          </p:cNvPr>
          <p:cNvSpPr>
            <a:spLocks noGrp="1"/>
          </p:cNvSpPr>
          <p:nvPr>
            <p:ph type="body" sz="half" idx="2"/>
          </p:nvPr>
        </p:nvSpPr>
        <p:spPr/>
        <p:txBody>
          <a:bodyPr>
            <a:normAutofit/>
          </a:bodyPr>
          <a:lstStyle/>
          <a:p>
            <a:r>
              <a:rPr lang="mk-MK" sz="2800" dirty="0">
                <a:solidFill>
                  <a:srgbClr val="FF0000"/>
                </a:solidFill>
              </a:rPr>
              <a:t>.</a:t>
            </a:r>
            <a:r>
              <a:rPr lang="en-US" sz="2800" dirty="0">
                <a:solidFill>
                  <a:srgbClr val="FF0000"/>
                </a:solidFill>
              </a:rPr>
              <a:t> </a:t>
            </a:r>
            <a:r>
              <a:rPr lang="en-US" sz="2800" dirty="0" err="1">
                <a:solidFill>
                  <a:srgbClr val="FF0000"/>
                </a:solidFill>
              </a:rPr>
              <a:t>Pasioni</a:t>
            </a:r>
            <a:r>
              <a:rPr lang="en-US" sz="2800" dirty="0">
                <a:solidFill>
                  <a:srgbClr val="FF0000"/>
                </a:solidFill>
              </a:rPr>
              <a:t> (</a:t>
            </a:r>
            <a:r>
              <a:rPr lang="en-US" sz="2800" dirty="0" err="1">
                <a:solidFill>
                  <a:srgbClr val="FF0000"/>
                </a:solidFill>
              </a:rPr>
              <a:t>dëshira</a:t>
            </a:r>
            <a:r>
              <a:rPr lang="en-US" sz="2800" dirty="0">
                <a:solidFill>
                  <a:srgbClr val="FF0000"/>
                </a:solidFill>
              </a:rPr>
              <a:t>) </a:t>
            </a:r>
            <a:r>
              <a:rPr lang="en-US" sz="2800" dirty="0" err="1">
                <a:solidFill>
                  <a:srgbClr val="FF0000"/>
                </a:solidFill>
              </a:rPr>
              <a:t>për</a:t>
            </a:r>
            <a:r>
              <a:rPr lang="en-US" sz="2800" dirty="0">
                <a:solidFill>
                  <a:srgbClr val="FF0000"/>
                </a:solidFill>
              </a:rPr>
              <a:t> </a:t>
            </a:r>
            <a:r>
              <a:rPr lang="en-US" sz="2800" dirty="0" err="1">
                <a:solidFill>
                  <a:srgbClr val="FF0000"/>
                </a:solidFill>
              </a:rPr>
              <a:t>të</a:t>
            </a:r>
            <a:r>
              <a:rPr lang="en-US" sz="2800" dirty="0">
                <a:solidFill>
                  <a:srgbClr val="FF0000"/>
                </a:solidFill>
              </a:rPr>
              <a:t> </a:t>
            </a:r>
            <a:r>
              <a:rPr lang="en-US" sz="2800" dirty="0" err="1">
                <a:solidFill>
                  <a:srgbClr val="FF0000"/>
                </a:solidFill>
              </a:rPr>
              <a:t>punuar</a:t>
            </a:r>
            <a:r>
              <a:rPr lang="en-US" sz="2800" dirty="0">
                <a:solidFill>
                  <a:srgbClr val="FF0000"/>
                </a:solidFill>
              </a:rPr>
              <a:t> </a:t>
            </a:r>
            <a:r>
              <a:rPr lang="en-US" sz="2800" dirty="0" err="1">
                <a:solidFill>
                  <a:srgbClr val="FF0000"/>
                </a:solidFill>
              </a:rPr>
              <a:t>në</a:t>
            </a:r>
            <a:r>
              <a:rPr lang="en-US" sz="2800" dirty="0">
                <a:solidFill>
                  <a:srgbClr val="FF0000"/>
                </a:solidFill>
              </a:rPr>
              <a:t> </a:t>
            </a:r>
            <a:r>
              <a:rPr lang="x-none" sz="2800" dirty="0">
                <a:solidFill>
                  <a:srgbClr val="FF0000"/>
                </a:solidFill>
              </a:rPr>
              <a:t>qëllimet</a:t>
            </a:r>
            <a:r>
              <a:rPr lang="en-US" sz="2800" dirty="0">
                <a:solidFill>
                  <a:srgbClr val="FF0000"/>
                </a:solidFill>
              </a:rPr>
              <a:t> e </a:t>
            </a:r>
            <a:r>
              <a:rPr lang="en-US" sz="2800" dirty="0" err="1">
                <a:solidFill>
                  <a:srgbClr val="FF0000"/>
                </a:solidFill>
              </a:rPr>
              <a:t>vendosura</a:t>
            </a:r>
            <a:r>
              <a:rPr lang="en-US" sz="2800" dirty="0">
                <a:solidFill>
                  <a:srgbClr val="FF0000"/>
                </a:solidFill>
              </a:rPr>
              <a:t> me </a:t>
            </a:r>
            <a:r>
              <a:rPr lang="en-US" sz="2800" dirty="0" err="1">
                <a:solidFill>
                  <a:srgbClr val="FF0000"/>
                </a:solidFill>
              </a:rPr>
              <a:t>shumë</a:t>
            </a:r>
            <a:r>
              <a:rPr lang="en-US" sz="2800" dirty="0">
                <a:solidFill>
                  <a:srgbClr val="FF0000"/>
                </a:solidFill>
              </a:rPr>
              <a:t> </a:t>
            </a:r>
            <a:r>
              <a:rPr lang="en-US" sz="2800" dirty="0" err="1">
                <a:solidFill>
                  <a:srgbClr val="FF0000"/>
                </a:solidFill>
              </a:rPr>
              <a:t>energji</a:t>
            </a:r>
            <a:endParaRPr lang="mk-MK" sz="2800" dirty="0">
              <a:solidFill>
                <a:srgbClr val="FF0000"/>
              </a:solidFill>
            </a:endParaRPr>
          </a:p>
        </p:txBody>
      </p:sp>
    </p:spTree>
    <p:extLst>
      <p:ext uri="{BB962C8B-B14F-4D97-AF65-F5344CB8AC3E}">
        <p14:creationId xmlns:p14="http://schemas.microsoft.com/office/powerpoint/2010/main" xmlns="" val="20136688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6B05E5-25DD-2D89-3EE8-37AE757DEB16}"/>
              </a:ext>
            </a:extLst>
          </p:cNvPr>
          <p:cNvSpPr>
            <a:spLocks noGrp="1"/>
          </p:cNvSpPr>
          <p:nvPr>
            <p:ph type="title"/>
          </p:nvPr>
        </p:nvSpPr>
        <p:spPr/>
        <p:txBody>
          <a:bodyPr>
            <a:normAutofit/>
          </a:bodyPr>
          <a:lstStyle/>
          <a:p>
            <a:r>
              <a:rPr lang="x-none" sz="3600" dirty="0">
                <a:solidFill>
                  <a:srgbClr val="FF0000"/>
                </a:solidFill>
              </a:rPr>
              <a:t>    </a:t>
            </a:r>
            <a:r>
              <a:rPr lang="en-US" sz="3600" dirty="0">
                <a:solidFill>
                  <a:srgbClr val="FF0000"/>
                </a:solidFill>
              </a:rPr>
              <a:t>AFTËSITË </a:t>
            </a:r>
            <a:r>
              <a:rPr lang="x-none" sz="3600" dirty="0">
                <a:solidFill>
                  <a:srgbClr val="FF0000"/>
                </a:solidFill>
              </a:rPr>
              <a:t>      </a:t>
            </a:r>
            <a:r>
              <a:rPr lang="en-US" sz="3600" dirty="0">
                <a:solidFill>
                  <a:srgbClr val="FF0000"/>
                </a:solidFill>
              </a:rPr>
              <a:t>SOCIALE</a:t>
            </a:r>
            <a:endParaRPr lang="mk-MK" sz="3600" dirty="0">
              <a:solidFill>
                <a:srgbClr val="FF0000"/>
              </a:solidFill>
            </a:endParaRPr>
          </a:p>
        </p:txBody>
      </p:sp>
      <p:pic>
        <p:nvPicPr>
          <p:cNvPr id="6" name="Content Placeholder 5">
            <a:extLst>
              <a:ext uri="{FF2B5EF4-FFF2-40B4-BE49-F238E27FC236}">
                <a16:creationId xmlns:a16="http://schemas.microsoft.com/office/drawing/2014/main" xmlns="" id="{E96A7203-D322-8E01-E040-17391820611E}"/>
              </a:ext>
            </a:extLst>
          </p:cNvPr>
          <p:cNvPicPr>
            <a:picLocks noGrp="1" noChangeAspect="1"/>
          </p:cNvPicPr>
          <p:nvPr>
            <p:ph idx="1"/>
          </p:nvPr>
        </p:nvPicPr>
        <p:blipFill>
          <a:blip r:embed="rId2"/>
          <a:stretch>
            <a:fillRect/>
          </a:stretch>
        </p:blipFill>
        <p:spPr>
          <a:xfrm>
            <a:off x="4900613" y="1185258"/>
            <a:ext cx="6651625" cy="4647822"/>
          </a:xfrm>
        </p:spPr>
      </p:pic>
      <p:sp>
        <p:nvSpPr>
          <p:cNvPr id="4" name="Text Placeholder 3">
            <a:extLst>
              <a:ext uri="{FF2B5EF4-FFF2-40B4-BE49-F238E27FC236}">
                <a16:creationId xmlns:a16="http://schemas.microsoft.com/office/drawing/2014/main" xmlns="" id="{CBAB27DF-98A4-7131-B9D5-375AA0584999}"/>
              </a:ext>
            </a:extLst>
          </p:cNvPr>
          <p:cNvSpPr>
            <a:spLocks noGrp="1"/>
          </p:cNvSpPr>
          <p:nvPr>
            <p:ph type="body" sz="half" idx="2"/>
          </p:nvPr>
        </p:nvSpPr>
        <p:spPr/>
        <p:txBody>
          <a:bodyPr>
            <a:normAutofit lnSpcReduction="10000"/>
          </a:bodyPr>
          <a:lstStyle/>
          <a:p>
            <a:r>
              <a:rPr lang="en-US" sz="2000" dirty="0" err="1">
                <a:solidFill>
                  <a:srgbClr val="FF0000"/>
                </a:solidFill>
              </a:rPr>
              <a:t>Komponentët</a:t>
            </a:r>
            <a:r>
              <a:rPr lang="en-US" sz="2000" dirty="0">
                <a:solidFill>
                  <a:srgbClr val="FF0000"/>
                </a:solidFill>
              </a:rPr>
              <a:t> e </a:t>
            </a:r>
            <a:r>
              <a:rPr lang="en-US" sz="2000" dirty="0" err="1">
                <a:solidFill>
                  <a:srgbClr val="FF0000"/>
                </a:solidFill>
              </a:rPr>
              <a:t>mëparshëm</a:t>
            </a:r>
            <a:r>
              <a:rPr lang="en-US" sz="2000" dirty="0">
                <a:solidFill>
                  <a:srgbClr val="FF0000"/>
                </a:solidFill>
              </a:rPr>
              <a:t> </a:t>
            </a:r>
            <a:r>
              <a:rPr lang="en-US" sz="2000" dirty="0" err="1">
                <a:solidFill>
                  <a:srgbClr val="FF0000"/>
                </a:solidFill>
              </a:rPr>
              <a:t>përmbahen</a:t>
            </a:r>
            <a:r>
              <a:rPr lang="en-US" sz="2000" dirty="0">
                <a:solidFill>
                  <a:srgbClr val="FF0000"/>
                </a:solidFill>
              </a:rPr>
              <a:t> </a:t>
            </a:r>
            <a:r>
              <a:rPr lang="en-US" sz="2000" dirty="0" err="1">
                <a:solidFill>
                  <a:srgbClr val="FF0000"/>
                </a:solidFill>
              </a:rPr>
              <a:t>këtu</a:t>
            </a:r>
            <a:r>
              <a:rPr lang="en-US" sz="2000" dirty="0">
                <a:solidFill>
                  <a:srgbClr val="FF0000"/>
                </a:solidFill>
              </a:rPr>
              <a:t>:</a:t>
            </a:r>
          </a:p>
          <a:p>
            <a:r>
              <a:rPr lang="en-US" sz="2000" dirty="0">
                <a:solidFill>
                  <a:srgbClr val="FF0000"/>
                </a:solidFill>
              </a:rPr>
              <a:t>- </a:t>
            </a:r>
            <a:r>
              <a:rPr lang="en-US" sz="2000" dirty="0" err="1">
                <a:solidFill>
                  <a:srgbClr val="FF0000"/>
                </a:solidFill>
              </a:rPr>
              <a:t>ndërgjegjësimi</a:t>
            </a:r>
            <a:r>
              <a:rPr lang="en-US" sz="2000" dirty="0">
                <a:solidFill>
                  <a:srgbClr val="FF0000"/>
                </a:solidFill>
              </a:rPr>
              <a:t> </a:t>
            </a:r>
            <a:r>
              <a:rPr lang="en-US" sz="2000" dirty="0" err="1">
                <a:solidFill>
                  <a:srgbClr val="FF0000"/>
                </a:solidFill>
              </a:rPr>
              <a:t>për</a:t>
            </a:r>
            <a:r>
              <a:rPr lang="en-US" sz="2000" dirty="0">
                <a:solidFill>
                  <a:srgbClr val="FF0000"/>
                </a:solidFill>
              </a:rPr>
              <a:t> </a:t>
            </a:r>
            <a:r>
              <a:rPr lang="en-US" sz="2000" dirty="0" err="1">
                <a:solidFill>
                  <a:srgbClr val="FF0000"/>
                </a:solidFill>
              </a:rPr>
              <a:t>emocionet</a:t>
            </a:r>
            <a:r>
              <a:rPr lang="en-US" sz="2000" dirty="0">
                <a:solidFill>
                  <a:srgbClr val="FF0000"/>
                </a:solidFill>
              </a:rPr>
              <a:t> e </a:t>
            </a:r>
            <a:r>
              <a:rPr lang="en-US" sz="2000" dirty="0" err="1">
                <a:solidFill>
                  <a:srgbClr val="FF0000"/>
                </a:solidFill>
              </a:rPr>
              <a:t>veta</a:t>
            </a:r>
            <a:r>
              <a:rPr lang="en-US" sz="2000" dirty="0">
                <a:solidFill>
                  <a:srgbClr val="FF0000"/>
                </a:solidFill>
              </a:rPr>
              <a:t> </a:t>
            </a:r>
            <a:r>
              <a:rPr lang="en-US" sz="2000" dirty="0" err="1">
                <a:solidFill>
                  <a:srgbClr val="FF0000"/>
                </a:solidFill>
              </a:rPr>
              <a:t>dhe</a:t>
            </a:r>
            <a:r>
              <a:rPr lang="en-US" sz="2000" dirty="0">
                <a:solidFill>
                  <a:srgbClr val="FF0000"/>
                </a:solidFill>
              </a:rPr>
              <a:t> </a:t>
            </a:r>
            <a:r>
              <a:rPr lang="en-US" sz="2000" dirty="0" err="1">
                <a:solidFill>
                  <a:srgbClr val="FF0000"/>
                </a:solidFill>
              </a:rPr>
              <a:t>të</a:t>
            </a:r>
            <a:r>
              <a:rPr lang="en-US" sz="2000" dirty="0">
                <a:solidFill>
                  <a:srgbClr val="FF0000"/>
                </a:solidFill>
              </a:rPr>
              <a:t> </a:t>
            </a:r>
            <a:r>
              <a:rPr lang="en-US" sz="2000" dirty="0" err="1">
                <a:solidFill>
                  <a:srgbClr val="FF0000"/>
                </a:solidFill>
              </a:rPr>
              <a:t>të</a:t>
            </a:r>
            <a:r>
              <a:rPr lang="en-US" sz="2000" dirty="0">
                <a:solidFill>
                  <a:srgbClr val="FF0000"/>
                </a:solidFill>
              </a:rPr>
              <a:t> </a:t>
            </a:r>
            <a:r>
              <a:rPr lang="en-US" sz="2000" dirty="0" err="1">
                <a:solidFill>
                  <a:srgbClr val="FF0000"/>
                </a:solidFill>
              </a:rPr>
              <a:t>tjerëve</a:t>
            </a:r>
            <a:r>
              <a:rPr lang="en-US" sz="2000" dirty="0">
                <a:solidFill>
                  <a:srgbClr val="FF0000"/>
                </a:solidFill>
              </a:rPr>
              <a:t> </a:t>
            </a:r>
            <a:r>
              <a:rPr lang="en-US" sz="2000" dirty="0" err="1">
                <a:solidFill>
                  <a:srgbClr val="FF0000"/>
                </a:solidFill>
              </a:rPr>
              <a:t>përdoret</a:t>
            </a:r>
            <a:r>
              <a:rPr lang="en-US" sz="2000" dirty="0">
                <a:solidFill>
                  <a:srgbClr val="FF0000"/>
                </a:solidFill>
              </a:rPr>
              <a:t> </a:t>
            </a:r>
            <a:r>
              <a:rPr lang="en-US" sz="2000" dirty="0" err="1">
                <a:solidFill>
                  <a:srgbClr val="FF0000"/>
                </a:solidFill>
              </a:rPr>
              <a:t>për</a:t>
            </a:r>
            <a:r>
              <a:rPr lang="en-US" sz="2000" dirty="0">
                <a:solidFill>
                  <a:srgbClr val="FF0000"/>
                </a:solidFill>
              </a:rPr>
              <a:t> </a:t>
            </a:r>
            <a:r>
              <a:rPr lang="en-US" sz="2000" dirty="0" err="1">
                <a:solidFill>
                  <a:srgbClr val="FF0000"/>
                </a:solidFill>
              </a:rPr>
              <a:t>t'u</a:t>
            </a:r>
            <a:r>
              <a:rPr lang="en-US" sz="2000" dirty="0">
                <a:solidFill>
                  <a:srgbClr val="FF0000"/>
                </a:solidFill>
              </a:rPr>
              <a:t> </a:t>
            </a:r>
            <a:r>
              <a:rPr lang="en-US" sz="2000" dirty="0" err="1">
                <a:solidFill>
                  <a:srgbClr val="FF0000"/>
                </a:solidFill>
              </a:rPr>
              <a:t>përballur</a:t>
            </a:r>
            <a:r>
              <a:rPr lang="en-US" sz="2000" dirty="0">
                <a:solidFill>
                  <a:srgbClr val="FF0000"/>
                </a:solidFill>
              </a:rPr>
              <a:t> me </a:t>
            </a:r>
            <a:r>
              <a:rPr lang="en-US" sz="2000" dirty="0" err="1">
                <a:solidFill>
                  <a:srgbClr val="FF0000"/>
                </a:solidFill>
              </a:rPr>
              <a:t>sukses</a:t>
            </a:r>
            <a:r>
              <a:rPr lang="en-US" sz="2000" dirty="0">
                <a:solidFill>
                  <a:srgbClr val="FF0000"/>
                </a:solidFill>
              </a:rPr>
              <a:t> me </a:t>
            </a:r>
            <a:r>
              <a:rPr lang="en-US" sz="2000" dirty="0" err="1">
                <a:solidFill>
                  <a:srgbClr val="FF0000"/>
                </a:solidFill>
              </a:rPr>
              <a:t>njerëzit</a:t>
            </a:r>
            <a:r>
              <a:rPr lang="en-US" sz="2000" dirty="0">
                <a:solidFill>
                  <a:srgbClr val="FF0000"/>
                </a:solidFill>
              </a:rPr>
              <a:t> e </a:t>
            </a:r>
            <a:r>
              <a:rPr lang="en-US" sz="2000" dirty="0" err="1">
                <a:solidFill>
                  <a:srgbClr val="FF0000"/>
                </a:solidFill>
              </a:rPr>
              <a:t>tjerë</a:t>
            </a:r>
            <a:r>
              <a:rPr lang="en-US" sz="2000" dirty="0">
                <a:solidFill>
                  <a:srgbClr val="FF0000"/>
                </a:solidFill>
              </a:rPr>
              <a:t> </a:t>
            </a:r>
            <a:r>
              <a:rPr lang="en-US" sz="2000" dirty="0" err="1">
                <a:solidFill>
                  <a:srgbClr val="FF0000"/>
                </a:solidFill>
              </a:rPr>
              <a:t>në</a:t>
            </a:r>
            <a:r>
              <a:rPr lang="en-US" sz="2000" dirty="0">
                <a:solidFill>
                  <a:srgbClr val="FF0000"/>
                </a:solidFill>
              </a:rPr>
              <a:t> </a:t>
            </a:r>
            <a:r>
              <a:rPr lang="en-US" sz="2000" dirty="0" err="1">
                <a:solidFill>
                  <a:srgbClr val="FF0000"/>
                </a:solidFill>
              </a:rPr>
              <a:t>punë</a:t>
            </a:r>
            <a:r>
              <a:rPr lang="en-US" sz="2000" dirty="0">
                <a:solidFill>
                  <a:srgbClr val="FF0000"/>
                </a:solidFill>
              </a:rPr>
              <a:t> </a:t>
            </a:r>
            <a:r>
              <a:rPr lang="en-US" sz="2000" dirty="0" err="1">
                <a:solidFill>
                  <a:srgbClr val="FF0000"/>
                </a:solidFill>
              </a:rPr>
              <a:t>dhe</a:t>
            </a:r>
            <a:r>
              <a:rPr lang="en-US" sz="2000" dirty="0">
                <a:solidFill>
                  <a:srgbClr val="FF0000"/>
                </a:solidFill>
              </a:rPr>
              <a:t> </a:t>
            </a:r>
            <a:r>
              <a:rPr lang="en-US" sz="2000" dirty="0" err="1">
                <a:solidFill>
                  <a:srgbClr val="FF0000"/>
                </a:solidFill>
              </a:rPr>
              <a:t>në</a:t>
            </a:r>
            <a:r>
              <a:rPr lang="en-US" sz="2000" dirty="0">
                <a:solidFill>
                  <a:srgbClr val="FF0000"/>
                </a:solidFill>
              </a:rPr>
              <a:t> </a:t>
            </a:r>
            <a:r>
              <a:rPr lang="en-US" sz="2000" dirty="0" err="1">
                <a:solidFill>
                  <a:srgbClr val="FF0000"/>
                </a:solidFill>
              </a:rPr>
              <a:t>shtëpi</a:t>
            </a:r>
            <a:r>
              <a:rPr lang="en-US" sz="2000" dirty="0">
                <a:solidFill>
                  <a:srgbClr val="FF0000"/>
                </a:solidFill>
              </a:rPr>
              <a:t>.</a:t>
            </a:r>
            <a:endParaRPr lang="mk-MK" sz="2000" dirty="0">
              <a:solidFill>
                <a:srgbClr val="FF0000"/>
              </a:solidFill>
            </a:endParaRPr>
          </a:p>
        </p:txBody>
      </p:sp>
    </p:spTree>
    <p:extLst>
      <p:ext uri="{BB962C8B-B14F-4D97-AF65-F5344CB8AC3E}">
        <p14:creationId xmlns:p14="http://schemas.microsoft.com/office/powerpoint/2010/main" xmlns="" val="1606279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0267EB-7958-49C1-9BA7-ECB8EADEFD1E}"/>
              </a:ext>
            </a:extLst>
          </p:cNvPr>
          <p:cNvSpPr>
            <a:spLocks noGrp="1"/>
          </p:cNvSpPr>
          <p:nvPr>
            <p:ph type="title"/>
          </p:nvPr>
        </p:nvSpPr>
        <p:spPr/>
        <p:txBody>
          <a:bodyPr>
            <a:normAutofit fontScale="90000"/>
          </a:bodyPr>
          <a:lstStyle/>
          <a:p>
            <a:r>
              <a:rPr lang="mk-MK" sz="2800" dirty="0">
                <a:solidFill>
                  <a:srgbClr val="0070C0"/>
                </a:solidFill>
              </a:rPr>
              <a:t/>
            </a:r>
            <a:br>
              <a:rPr lang="mk-MK" sz="2800" dirty="0">
                <a:solidFill>
                  <a:srgbClr val="0070C0"/>
                </a:solidFill>
              </a:rPr>
            </a:br>
            <a:r>
              <a:rPr lang="mk-MK" sz="2800" dirty="0">
                <a:solidFill>
                  <a:srgbClr val="0070C0"/>
                </a:solidFill>
              </a:rPr>
              <a:t/>
            </a:r>
            <a:br>
              <a:rPr lang="mk-MK" sz="2800" dirty="0">
                <a:solidFill>
                  <a:srgbClr val="0070C0"/>
                </a:solidFill>
              </a:rPr>
            </a:br>
            <a:r>
              <a:rPr lang="en-US" sz="2800" dirty="0" err="1">
                <a:solidFill>
                  <a:srgbClr val="0070C0"/>
                </a:solidFill>
              </a:rPr>
              <a:t>Emocionet</a:t>
            </a:r>
            <a:r>
              <a:rPr lang="en-US" sz="2800" dirty="0">
                <a:solidFill>
                  <a:srgbClr val="0070C0"/>
                </a:solidFill>
              </a:rPr>
              <a:t> </a:t>
            </a:r>
            <a:r>
              <a:rPr lang="en-US" sz="2800" dirty="0" err="1">
                <a:solidFill>
                  <a:srgbClr val="0070C0"/>
                </a:solidFill>
              </a:rPr>
              <a:t>bazë</a:t>
            </a:r>
            <a:r>
              <a:rPr lang="mk-MK" sz="2800" dirty="0">
                <a:solidFill>
                  <a:srgbClr val="0070C0"/>
                </a:solidFill>
              </a:rPr>
              <a:t/>
            </a:r>
            <a:br>
              <a:rPr lang="mk-MK" sz="2800" dirty="0">
                <a:solidFill>
                  <a:srgbClr val="0070C0"/>
                </a:solidFill>
              </a:rPr>
            </a:br>
            <a:endParaRPr lang="en-US" dirty="0"/>
          </a:p>
        </p:txBody>
      </p:sp>
      <p:sp>
        <p:nvSpPr>
          <p:cNvPr id="3" name="Content Placeholder 2">
            <a:extLst>
              <a:ext uri="{FF2B5EF4-FFF2-40B4-BE49-F238E27FC236}">
                <a16:creationId xmlns:a16="http://schemas.microsoft.com/office/drawing/2014/main" xmlns="" id="{AA22CFEF-D8AE-4AEB-B45A-D32F3784B71B}"/>
              </a:ext>
            </a:extLst>
          </p:cNvPr>
          <p:cNvSpPr>
            <a:spLocks noGrp="1"/>
          </p:cNvSpPr>
          <p:nvPr>
            <p:ph idx="1"/>
          </p:nvPr>
        </p:nvSpPr>
        <p:spPr>
          <a:xfrm>
            <a:off x="551210" y="1953087"/>
            <a:ext cx="3416625" cy="3520716"/>
          </a:xfrm>
        </p:spPr>
        <p:txBody>
          <a:bodyPr>
            <a:normAutofit/>
          </a:bodyPr>
          <a:lstStyle/>
          <a:p>
            <a:pPr marL="0" indent="0">
              <a:buNone/>
            </a:pPr>
            <a:r>
              <a:rPr lang="en-US" sz="2400" dirty="0" err="1">
                <a:solidFill>
                  <a:srgbClr val="FF0000"/>
                </a:solidFill>
              </a:rPr>
              <a:t>gëzim</a:t>
            </a:r>
            <a:endParaRPr lang="en-US" sz="2400" dirty="0">
              <a:solidFill>
                <a:srgbClr val="FF0000"/>
              </a:solidFill>
            </a:endParaRPr>
          </a:p>
          <a:p>
            <a:pPr marL="0" indent="0">
              <a:buNone/>
            </a:pPr>
            <a:r>
              <a:rPr lang="en-US" sz="2400" dirty="0" err="1">
                <a:solidFill>
                  <a:srgbClr val="FF0000"/>
                </a:solidFill>
              </a:rPr>
              <a:t>frikë</a:t>
            </a:r>
            <a:endParaRPr lang="en-US" sz="2400" dirty="0">
              <a:solidFill>
                <a:srgbClr val="FF0000"/>
              </a:solidFill>
            </a:endParaRPr>
          </a:p>
          <a:p>
            <a:pPr marL="0" indent="0">
              <a:buNone/>
            </a:pPr>
            <a:r>
              <a:rPr lang="en-US" sz="2400" dirty="0" err="1">
                <a:solidFill>
                  <a:srgbClr val="FF0000"/>
                </a:solidFill>
              </a:rPr>
              <a:t>trishtim</a:t>
            </a:r>
            <a:endParaRPr lang="en-US" sz="2400" dirty="0">
              <a:solidFill>
                <a:srgbClr val="FF0000"/>
              </a:solidFill>
            </a:endParaRPr>
          </a:p>
          <a:p>
            <a:pPr marL="0" indent="0">
              <a:buNone/>
            </a:pPr>
            <a:r>
              <a:rPr lang="en-US" sz="2400" dirty="0">
                <a:solidFill>
                  <a:srgbClr val="FF0000"/>
                </a:solidFill>
              </a:rPr>
              <a:t> </a:t>
            </a:r>
            <a:r>
              <a:rPr lang="en-US" sz="2400" dirty="0" err="1">
                <a:solidFill>
                  <a:srgbClr val="FF0000"/>
                </a:solidFill>
              </a:rPr>
              <a:t>zemërimi</a:t>
            </a:r>
            <a:endParaRPr lang="en-US" sz="2400" dirty="0">
              <a:solidFill>
                <a:srgbClr val="FF0000"/>
              </a:solidFill>
            </a:endParaRPr>
          </a:p>
          <a:p>
            <a:pPr marL="0" indent="0">
              <a:buNone/>
            </a:pPr>
            <a:r>
              <a:rPr lang="en-US" sz="2400" dirty="0" err="1">
                <a:solidFill>
                  <a:srgbClr val="FF0000"/>
                </a:solidFill>
              </a:rPr>
              <a:t>neveri</a:t>
            </a:r>
            <a:endParaRPr lang="en-US" sz="2400" dirty="0">
              <a:solidFill>
                <a:srgbClr val="FF0000"/>
              </a:solidFill>
            </a:endParaRPr>
          </a:p>
          <a:p>
            <a:pPr marL="0" indent="0">
              <a:buNone/>
            </a:pPr>
            <a:r>
              <a:rPr lang="en-US" sz="2400" dirty="0" err="1">
                <a:solidFill>
                  <a:srgbClr val="FF0000"/>
                </a:solidFill>
              </a:rPr>
              <a:t>surprizë</a:t>
            </a:r>
            <a:endParaRPr lang="mk-MK" dirty="0">
              <a:solidFill>
                <a:srgbClr val="FF0000"/>
              </a:solidFill>
            </a:endParaRPr>
          </a:p>
        </p:txBody>
      </p:sp>
      <p:pic>
        <p:nvPicPr>
          <p:cNvPr id="4" name="Google Shape;519;p25"/>
          <p:cNvPicPr preferRelativeResize="0"/>
          <p:nvPr/>
        </p:nvPicPr>
        <p:blipFill rotWithShape="1">
          <a:blip r:embed="rId2" cstate="print">
            <a:alphaModFix/>
          </a:blip>
          <a:srcRect/>
          <a:stretch/>
        </p:blipFill>
        <p:spPr>
          <a:xfrm>
            <a:off x="4436117" y="1498078"/>
            <a:ext cx="5731341" cy="4367267"/>
          </a:xfrm>
          <a:prstGeom prst="rect">
            <a:avLst/>
          </a:prstGeom>
          <a:noFill/>
          <a:ln>
            <a:noFill/>
          </a:ln>
        </p:spPr>
      </p:pic>
      <p:grpSp>
        <p:nvGrpSpPr>
          <p:cNvPr id="11" name="Group 10"/>
          <p:cNvGrpSpPr/>
          <p:nvPr/>
        </p:nvGrpSpPr>
        <p:grpSpPr>
          <a:xfrm>
            <a:off x="4524894" y="3311236"/>
            <a:ext cx="5433753" cy="2635936"/>
            <a:chOff x="4524894" y="3311236"/>
            <a:chExt cx="5433753" cy="2635936"/>
          </a:xfrm>
        </p:grpSpPr>
        <p:sp>
          <p:nvSpPr>
            <p:cNvPr id="5" name="TextBox 4"/>
            <p:cNvSpPr txBox="1"/>
            <p:nvPr/>
          </p:nvSpPr>
          <p:spPr>
            <a:xfrm>
              <a:off x="4588625" y="3391593"/>
              <a:ext cx="1363288" cy="365760"/>
            </a:xfrm>
            <a:prstGeom prst="rect">
              <a:avLst/>
            </a:prstGeom>
            <a:solidFill>
              <a:schemeClr val="bg1"/>
            </a:solidFill>
          </p:spPr>
          <p:txBody>
            <a:bodyPr wrap="square" rtlCol="0">
              <a:spAutoFit/>
            </a:bodyPr>
            <a:lstStyle/>
            <a:p>
              <a:pPr algn="ctr"/>
              <a:r>
                <a:rPr lang="x-none" b="1" dirty="0"/>
                <a:t>GËZIM</a:t>
              </a:r>
              <a:endParaRPr lang="en-US" b="1" dirty="0"/>
            </a:p>
          </p:txBody>
        </p:sp>
        <p:sp>
          <p:nvSpPr>
            <p:cNvPr id="6" name="TextBox 5"/>
            <p:cNvSpPr txBox="1"/>
            <p:nvPr/>
          </p:nvSpPr>
          <p:spPr>
            <a:xfrm>
              <a:off x="6420195" y="3311238"/>
              <a:ext cx="1363288" cy="365760"/>
            </a:xfrm>
            <a:prstGeom prst="rect">
              <a:avLst/>
            </a:prstGeom>
            <a:solidFill>
              <a:schemeClr val="bg1"/>
            </a:solidFill>
          </p:spPr>
          <p:txBody>
            <a:bodyPr wrap="square" rtlCol="0">
              <a:spAutoFit/>
            </a:bodyPr>
            <a:lstStyle/>
            <a:p>
              <a:pPr algn="ctr"/>
              <a:r>
                <a:rPr lang="x-none" b="1" dirty="0"/>
                <a:t>TRISHTIM</a:t>
              </a:r>
              <a:endParaRPr lang="en-US" b="1" dirty="0"/>
            </a:p>
          </p:txBody>
        </p:sp>
        <p:sp>
          <p:nvSpPr>
            <p:cNvPr id="7" name="TextBox 6"/>
            <p:cNvSpPr txBox="1"/>
            <p:nvPr/>
          </p:nvSpPr>
          <p:spPr>
            <a:xfrm>
              <a:off x="8232369" y="3311236"/>
              <a:ext cx="1626525" cy="369332"/>
            </a:xfrm>
            <a:prstGeom prst="rect">
              <a:avLst/>
            </a:prstGeom>
            <a:solidFill>
              <a:schemeClr val="bg1"/>
            </a:solidFill>
          </p:spPr>
          <p:txBody>
            <a:bodyPr wrap="square" rtlCol="0">
              <a:spAutoFit/>
            </a:bodyPr>
            <a:lstStyle/>
            <a:p>
              <a:pPr algn="ctr"/>
              <a:r>
                <a:rPr lang="x-none" b="1" dirty="0"/>
                <a:t>FRIKË</a:t>
              </a:r>
              <a:endParaRPr lang="en-US" b="1" dirty="0"/>
            </a:p>
          </p:txBody>
        </p:sp>
        <p:sp>
          <p:nvSpPr>
            <p:cNvPr id="8" name="TextBox 7"/>
            <p:cNvSpPr txBox="1"/>
            <p:nvPr/>
          </p:nvSpPr>
          <p:spPr>
            <a:xfrm>
              <a:off x="4524894" y="5539048"/>
              <a:ext cx="1363288" cy="365760"/>
            </a:xfrm>
            <a:prstGeom prst="rect">
              <a:avLst/>
            </a:prstGeom>
            <a:solidFill>
              <a:schemeClr val="bg1"/>
            </a:solidFill>
          </p:spPr>
          <p:txBody>
            <a:bodyPr wrap="square" rtlCol="0">
              <a:spAutoFit/>
            </a:bodyPr>
            <a:lstStyle/>
            <a:p>
              <a:pPr algn="ctr"/>
              <a:r>
                <a:rPr lang="x-none" b="1" dirty="0"/>
                <a:t>ZEMËRIM</a:t>
              </a:r>
              <a:endParaRPr lang="en-US" b="1" dirty="0"/>
            </a:p>
          </p:txBody>
        </p:sp>
        <p:sp>
          <p:nvSpPr>
            <p:cNvPr id="9" name="TextBox 8"/>
            <p:cNvSpPr txBox="1"/>
            <p:nvPr/>
          </p:nvSpPr>
          <p:spPr>
            <a:xfrm>
              <a:off x="6287634" y="5526791"/>
              <a:ext cx="2028306" cy="338554"/>
            </a:xfrm>
            <a:prstGeom prst="rect">
              <a:avLst/>
            </a:prstGeom>
            <a:solidFill>
              <a:schemeClr val="bg1"/>
            </a:solidFill>
          </p:spPr>
          <p:txBody>
            <a:bodyPr wrap="square" rtlCol="0">
              <a:spAutoFit/>
            </a:bodyPr>
            <a:lstStyle/>
            <a:p>
              <a:pPr algn="ctr"/>
              <a:r>
                <a:rPr lang="x-none" sz="1600" b="1" dirty="0"/>
                <a:t>SUPRIZË</a:t>
              </a:r>
              <a:endParaRPr lang="en-US" sz="1600" b="1" dirty="0"/>
            </a:p>
          </p:txBody>
        </p:sp>
        <p:sp>
          <p:nvSpPr>
            <p:cNvPr id="10" name="TextBox 9"/>
            <p:cNvSpPr txBox="1"/>
            <p:nvPr/>
          </p:nvSpPr>
          <p:spPr>
            <a:xfrm>
              <a:off x="8204659" y="5577840"/>
              <a:ext cx="1753988" cy="369332"/>
            </a:xfrm>
            <a:prstGeom prst="rect">
              <a:avLst/>
            </a:prstGeom>
            <a:solidFill>
              <a:schemeClr val="bg1"/>
            </a:solidFill>
          </p:spPr>
          <p:txBody>
            <a:bodyPr wrap="square" rtlCol="0">
              <a:spAutoFit/>
            </a:bodyPr>
            <a:lstStyle/>
            <a:p>
              <a:pPr algn="ctr"/>
              <a:r>
                <a:rPr lang="x-none" b="1" dirty="0"/>
                <a:t>NEVERI</a:t>
              </a:r>
              <a:endParaRPr lang="en-US" b="1" dirty="0"/>
            </a:p>
          </p:txBody>
        </p:sp>
      </p:grpSp>
    </p:spTree>
    <p:extLst>
      <p:ext uri="{BB962C8B-B14F-4D97-AF65-F5344CB8AC3E}">
        <p14:creationId xmlns:p14="http://schemas.microsoft.com/office/powerpoint/2010/main" xmlns="" val="3545783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9190CB-2670-D573-9472-8098065BFA5F}"/>
              </a:ext>
            </a:extLst>
          </p:cNvPr>
          <p:cNvSpPr>
            <a:spLocks noGrp="1"/>
          </p:cNvSpPr>
          <p:nvPr>
            <p:ph type="title"/>
          </p:nvPr>
        </p:nvSpPr>
        <p:spPr/>
        <p:txBody>
          <a:bodyPr/>
          <a:lstStyle/>
          <a:p>
            <a:r>
              <a:rPr lang="en-US" dirty="0" err="1">
                <a:solidFill>
                  <a:schemeClr val="accent1">
                    <a:lumMod val="50000"/>
                  </a:schemeClr>
                </a:solidFill>
              </a:rPr>
              <a:t>Rrota</a:t>
            </a:r>
            <a:r>
              <a:rPr lang="en-US" dirty="0">
                <a:solidFill>
                  <a:schemeClr val="accent1">
                    <a:lumMod val="50000"/>
                  </a:schemeClr>
                </a:solidFill>
              </a:rPr>
              <a:t> e </a:t>
            </a:r>
            <a:r>
              <a:rPr lang="en-US" dirty="0" err="1">
                <a:solidFill>
                  <a:schemeClr val="accent1">
                    <a:lumMod val="50000"/>
                  </a:schemeClr>
                </a:solidFill>
              </a:rPr>
              <a:t>emocioneve</a:t>
            </a:r>
            <a:endParaRPr lang="mk-MK" dirty="0">
              <a:solidFill>
                <a:schemeClr val="accent1">
                  <a:lumMod val="50000"/>
                </a:schemeClr>
              </a:solidFill>
            </a:endParaRPr>
          </a:p>
        </p:txBody>
      </p:sp>
      <p:sp>
        <p:nvSpPr>
          <p:cNvPr id="3" name="Picture Placeholder 2">
            <a:extLst>
              <a:ext uri="{FF2B5EF4-FFF2-40B4-BE49-F238E27FC236}">
                <a16:creationId xmlns:a16="http://schemas.microsoft.com/office/drawing/2014/main" xmlns="" id="{0781415E-D8DA-E5FC-A9BD-115A34CD0576}"/>
              </a:ext>
            </a:extLst>
          </p:cNvPr>
          <p:cNvSpPr>
            <a:spLocks noGrp="1"/>
          </p:cNvSpPr>
          <p:nvPr>
            <p:ph type="pic" idx="1"/>
          </p:nvPr>
        </p:nvSpPr>
        <p:spPr>
          <a:xfrm>
            <a:off x="450570" y="364768"/>
            <a:ext cx="11290859" cy="4044025"/>
          </a:xfrm>
        </p:spPr>
      </p:sp>
      <p:sp>
        <p:nvSpPr>
          <p:cNvPr id="4" name="Text Placeholder 3">
            <a:extLst>
              <a:ext uri="{FF2B5EF4-FFF2-40B4-BE49-F238E27FC236}">
                <a16:creationId xmlns:a16="http://schemas.microsoft.com/office/drawing/2014/main" xmlns="" id="{B571AD14-C27C-6478-584C-EE6D08766EF6}"/>
              </a:ext>
            </a:extLst>
          </p:cNvPr>
          <p:cNvSpPr>
            <a:spLocks noGrp="1"/>
          </p:cNvSpPr>
          <p:nvPr>
            <p:ph type="body" sz="half" idx="2"/>
          </p:nvPr>
        </p:nvSpPr>
        <p:spPr/>
        <p:txBody>
          <a:bodyPr/>
          <a:lstStyle/>
          <a:p>
            <a:r>
              <a:rPr lang="mk-MK" dirty="0"/>
              <a:t>според Плачик</a:t>
            </a:r>
          </a:p>
        </p:txBody>
      </p:sp>
      <p:pic>
        <p:nvPicPr>
          <p:cNvPr id="6" name="Picture 2" descr="Нема достапен опис">
            <a:extLst>
              <a:ext uri="{FF2B5EF4-FFF2-40B4-BE49-F238E27FC236}">
                <a16:creationId xmlns:a16="http://schemas.microsoft.com/office/drawing/2014/main" xmlns="" id="{56EF3F37-C836-46C0-7E2A-637EEB5D5435}"/>
              </a:ext>
            </a:extLst>
          </p:cNvPr>
          <p:cNvPicPr>
            <a:picLocks noChangeAspect="1" noChangeArrowheads="1"/>
          </p:cNvPicPr>
          <p:nvPr/>
        </p:nvPicPr>
        <p:blipFill>
          <a:blip r:embed="rId2" cstate="print"/>
          <a:srcRect/>
          <a:stretch>
            <a:fillRect/>
          </a:stretch>
        </p:blipFill>
        <p:spPr bwMode="auto">
          <a:xfrm>
            <a:off x="3538610" y="80171"/>
            <a:ext cx="8072199" cy="6178104"/>
          </a:xfrm>
          <a:prstGeom prst="rect">
            <a:avLst/>
          </a:prstGeom>
          <a:noFill/>
        </p:spPr>
      </p:pic>
    </p:spTree>
    <p:extLst>
      <p:ext uri="{BB962C8B-B14F-4D97-AF65-F5344CB8AC3E}">
        <p14:creationId xmlns:p14="http://schemas.microsoft.com/office/powerpoint/2010/main" xmlns="" val="1542006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571C55-D682-272C-2BAA-3AAA618FD07E}"/>
              </a:ext>
            </a:extLst>
          </p:cNvPr>
          <p:cNvSpPr>
            <a:spLocks noGrp="1"/>
          </p:cNvSpPr>
          <p:nvPr>
            <p:ph type="title"/>
          </p:nvPr>
        </p:nvSpPr>
        <p:spPr/>
        <p:txBody>
          <a:bodyPr/>
          <a:lstStyle/>
          <a:p>
            <a:pPr algn="ctr"/>
            <a:r>
              <a:rPr lang="en-US" dirty="0" err="1">
                <a:solidFill>
                  <a:srgbClr val="0070C0"/>
                </a:solidFill>
              </a:rPr>
              <a:t>Strategji</a:t>
            </a:r>
            <a:r>
              <a:rPr lang="en-US" dirty="0">
                <a:solidFill>
                  <a:srgbClr val="0070C0"/>
                </a:solidFill>
              </a:rPr>
              <a:t> </a:t>
            </a:r>
            <a:r>
              <a:rPr lang="en-US" dirty="0" err="1">
                <a:solidFill>
                  <a:srgbClr val="0070C0"/>
                </a:solidFill>
              </a:rPr>
              <a:t>për</a:t>
            </a:r>
            <a:r>
              <a:rPr lang="en-US" dirty="0">
                <a:solidFill>
                  <a:srgbClr val="0070C0"/>
                </a:solidFill>
              </a:rPr>
              <a:t> </a:t>
            </a:r>
            <a:r>
              <a:rPr lang="en-US" dirty="0" err="1">
                <a:solidFill>
                  <a:srgbClr val="0070C0"/>
                </a:solidFill>
              </a:rPr>
              <a:t>menaxhimin</a:t>
            </a:r>
            <a:r>
              <a:rPr lang="en-US" dirty="0">
                <a:solidFill>
                  <a:srgbClr val="0070C0"/>
                </a:solidFill>
              </a:rPr>
              <a:t> e </a:t>
            </a:r>
            <a:r>
              <a:rPr lang="en-US" dirty="0" err="1">
                <a:solidFill>
                  <a:srgbClr val="0070C0"/>
                </a:solidFill>
              </a:rPr>
              <a:t>emocioneve</a:t>
            </a:r>
            <a:endParaRPr lang="mk-MK" dirty="0">
              <a:solidFill>
                <a:srgbClr val="0070C0"/>
              </a:solidFill>
            </a:endParaRPr>
          </a:p>
        </p:txBody>
      </p:sp>
      <p:pic>
        <p:nvPicPr>
          <p:cNvPr id="5" name="Content Placeholder 4">
            <a:extLst>
              <a:ext uri="{FF2B5EF4-FFF2-40B4-BE49-F238E27FC236}">
                <a16:creationId xmlns:a16="http://schemas.microsoft.com/office/drawing/2014/main" xmlns="" id="{6FAFC76D-6C6E-A534-F11D-D975B8BEA936}"/>
              </a:ext>
            </a:extLst>
          </p:cNvPr>
          <p:cNvPicPr>
            <a:picLocks noGrp="1" noChangeAspect="1"/>
          </p:cNvPicPr>
          <p:nvPr>
            <p:ph idx="1"/>
          </p:nvPr>
        </p:nvPicPr>
        <p:blipFill>
          <a:blip r:embed="rId2"/>
          <a:stretch>
            <a:fillRect/>
          </a:stretch>
        </p:blipFill>
        <p:spPr>
          <a:xfrm>
            <a:off x="2734322" y="2578786"/>
            <a:ext cx="5566299" cy="2857500"/>
          </a:xfrm>
        </p:spPr>
      </p:pic>
    </p:spTree>
    <p:extLst>
      <p:ext uri="{BB962C8B-B14F-4D97-AF65-F5344CB8AC3E}">
        <p14:creationId xmlns:p14="http://schemas.microsoft.com/office/powerpoint/2010/main" xmlns="" val="262075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81FFCB-AD4E-8F97-94CE-EA3E7E88F62D}"/>
              </a:ext>
            </a:extLst>
          </p:cNvPr>
          <p:cNvSpPr>
            <a:spLocks noGrp="1"/>
          </p:cNvSpPr>
          <p:nvPr>
            <p:ph type="title"/>
          </p:nvPr>
        </p:nvSpPr>
        <p:spPr/>
        <p:txBody>
          <a:bodyPr/>
          <a:lstStyle/>
          <a:p>
            <a:pPr algn="ctr"/>
            <a:r>
              <a:rPr lang="en-US" dirty="0" err="1">
                <a:solidFill>
                  <a:srgbClr val="0070C0"/>
                </a:solidFill>
              </a:rPr>
              <a:t>Meditime</a:t>
            </a:r>
            <a:r>
              <a:rPr lang="en-US" dirty="0">
                <a:solidFill>
                  <a:srgbClr val="0070C0"/>
                </a:solidFill>
              </a:rPr>
              <a:t>, </a:t>
            </a:r>
            <a:r>
              <a:rPr lang="en-US" dirty="0" err="1">
                <a:solidFill>
                  <a:srgbClr val="0070C0"/>
                </a:solidFill>
              </a:rPr>
              <a:t>joga</a:t>
            </a:r>
            <a:r>
              <a:rPr lang="en-US" dirty="0">
                <a:solidFill>
                  <a:srgbClr val="0070C0"/>
                </a:solidFill>
              </a:rPr>
              <a:t>, </a:t>
            </a:r>
            <a:r>
              <a:rPr lang="en-US" dirty="0" err="1">
                <a:solidFill>
                  <a:srgbClr val="0070C0"/>
                </a:solidFill>
              </a:rPr>
              <a:t>biseda</a:t>
            </a:r>
            <a:r>
              <a:rPr lang="en-US" dirty="0">
                <a:solidFill>
                  <a:srgbClr val="0070C0"/>
                </a:solidFill>
              </a:rPr>
              <a:t> me </a:t>
            </a:r>
            <a:r>
              <a:rPr lang="en-US" dirty="0" err="1">
                <a:solidFill>
                  <a:srgbClr val="0070C0"/>
                </a:solidFill>
              </a:rPr>
              <a:t>miqtë</a:t>
            </a:r>
            <a:r>
              <a:rPr lang="en-US" dirty="0">
                <a:solidFill>
                  <a:srgbClr val="0070C0"/>
                </a:solidFill>
              </a:rPr>
              <a:t>, </a:t>
            </a:r>
            <a:r>
              <a:rPr lang="en-US" dirty="0" err="1">
                <a:solidFill>
                  <a:srgbClr val="0070C0"/>
                </a:solidFill>
              </a:rPr>
              <a:t>vëmendje</a:t>
            </a:r>
            <a:r>
              <a:rPr lang="en-US" dirty="0">
                <a:solidFill>
                  <a:srgbClr val="0070C0"/>
                </a:solidFill>
              </a:rPr>
              <a:t>, </a:t>
            </a:r>
            <a:r>
              <a:rPr lang="en-US" dirty="0" err="1">
                <a:solidFill>
                  <a:srgbClr val="0070C0"/>
                </a:solidFill>
              </a:rPr>
              <a:t>teknika</a:t>
            </a:r>
            <a:r>
              <a:rPr lang="en-US" dirty="0">
                <a:solidFill>
                  <a:srgbClr val="0070C0"/>
                </a:solidFill>
              </a:rPr>
              <a:t>..</a:t>
            </a:r>
            <a:endParaRPr lang="mk-MK" dirty="0">
              <a:solidFill>
                <a:srgbClr val="0070C0"/>
              </a:solidFill>
            </a:endParaRPr>
          </a:p>
        </p:txBody>
      </p:sp>
      <p:pic>
        <p:nvPicPr>
          <p:cNvPr id="6" name="Content Placeholder 5">
            <a:extLst>
              <a:ext uri="{FF2B5EF4-FFF2-40B4-BE49-F238E27FC236}">
                <a16:creationId xmlns:a16="http://schemas.microsoft.com/office/drawing/2014/main" xmlns="" id="{CB1C01BC-AB08-603F-9FF7-F38199ECBEEA}"/>
              </a:ext>
            </a:extLst>
          </p:cNvPr>
          <p:cNvPicPr>
            <a:picLocks noGrp="1" noChangeAspect="1"/>
          </p:cNvPicPr>
          <p:nvPr>
            <p:ph sz="half" idx="1"/>
          </p:nvPr>
        </p:nvPicPr>
        <p:blipFill>
          <a:blip r:embed="rId2"/>
          <a:stretch>
            <a:fillRect/>
          </a:stretch>
        </p:blipFill>
        <p:spPr>
          <a:xfrm>
            <a:off x="581025" y="2312723"/>
            <a:ext cx="5194300" cy="3462866"/>
          </a:xfrm>
        </p:spPr>
      </p:pic>
      <p:pic>
        <p:nvPicPr>
          <p:cNvPr id="8" name="Content Placeholder 7">
            <a:extLst>
              <a:ext uri="{FF2B5EF4-FFF2-40B4-BE49-F238E27FC236}">
                <a16:creationId xmlns:a16="http://schemas.microsoft.com/office/drawing/2014/main" xmlns="" id="{A53FF10C-327C-3C32-4D06-0147D5303777}"/>
              </a:ext>
            </a:extLst>
          </p:cNvPr>
          <p:cNvPicPr>
            <a:picLocks noGrp="1" noChangeAspect="1"/>
          </p:cNvPicPr>
          <p:nvPr>
            <p:ph sz="half" idx="2"/>
          </p:nvPr>
        </p:nvPicPr>
        <p:blipFill>
          <a:blip r:embed="rId3"/>
          <a:stretch>
            <a:fillRect/>
          </a:stretch>
        </p:blipFill>
        <p:spPr>
          <a:xfrm>
            <a:off x="6416675" y="2312723"/>
            <a:ext cx="5194300" cy="3462866"/>
          </a:xfrm>
        </p:spPr>
      </p:pic>
    </p:spTree>
    <p:extLst>
      <p:ext uri="{BB962C8B-B14F-4D97-AF65-F5344CB8AC3E}">
        <p14:creationId xmlns:p14="http://schemas.microsoft.com/office/powerpoint/2010/main" xmlns="" val="1903833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8021DE-D0C3-6022-A305-E5139F3B1D11}"/>
              </a:ext>
            </a:extLst>
          </p:cNvPr>
          <p:cNvSpPr>
            <a:spLocks noGrp="1"/>
          </p:cNvSpPr>
          <p:nvPr>
            <p:ph type="title"/>
          </p:nvPr>
        </p:nvSpPr>
        <p:spPr/>
        <p:txBody>
          <a:bodyPr>
            <a:normAutofit/>
          </a:bodyPr>
          <a:lstStyle/>
          <a:p>
            <a:pPr algn="ctr"/>
            <a:r>
              <a:rPr lang="en-US" sz="3600" dirty="0">
                <a:solidFill>
                  <a:srgbClr val="F7B615"/>
                </a:solidFill>
                <a:hlinkClick r:id="rId2">
                  <a:extLst>
                    <a:ext uri="{A12FA001-AC4F-418D-AE19-62706E023703}">
                      <ahyp:hlinkClr xmlns:ahyp="http://schemas.microsoft.com/office/drawing/2018/hyperlinkcolor" xmlns="" val="tx"/>
                    </a:ext>
                  </a:extLst>
                </a:hlinkClick>
              </a:rPr>
              <a:t>Mindfulness - </a:t>
            </a:r>
            <a:r>
              <a:rPr lang="en-US" sz="3600" dirty="0" err="1">
                <a:solidFill>
                  <a:srgbClr val="F7B615"/>
                </a:solidFill>
                <a:hlinkClick r:id="rId2">
                  <a:extLst>
                    <a:ext uri="{A12FA001-AC4F-418D-AE19-62706E023703}">
                      <ahyp:hlinkClr xmlns:ahyp="http://schemas.microsoft.com/office/drawing/2018/hyperlinkcolor" xmlns="" val="tx"/>
                    </a:ext>
                  </a:extLst>
                </a:hlinkClick>
              </a:rPr>
              <a:t>vëmendje</a:t>
            </a:r>
            <a:r>
              <a:rPr lang="en-US" sz="3600" dirty="0">
                <a:solidFill>
                  <a:srgbClr val="F7B615"/>
                </a:solidFill>
                <a:hlinkClick r:id="rId2">
                  <a:extLst>
                    <a:ext uri="{A12FA001-AC4F-418D-AE19-62706E023703}">
                      <ahyp:hlinkClr xmlns:ahyp="http://schemas.microsoft.com/office/drawing/2018/hyperlinkcolor" xmlns="" val="tx"/>
                    </a:ext>
                  </a:extLst>
                </a:hlinkClick>
              </a:rPr>
              <a:t> e </a:t>
            </a:r>
            <a:r>
              <a:rPr lang="en-US" sz="3600" dirty="0" err="1">
                <a:solidFill>
                  <a:srgbClr val="F7B615"/>
                </a:solidFill>
                <a:hlinkClick r:id="rId2">
                  <a:extLst>
                    <a:ext uri="{A12FA001-AC4F-418D-AE19-62706E023703}">
                      <ahyp:hlinkClr xmlns:ahyp="http://schemas.microsoft.com/office/drawing/2018/hyperlinkcolor" xmlns="" val="tx"/>
                    </a:ext>
                  </a:extLst>
                </a:hlinkClick>
              </a:rPr>
              <a:t>vetëdijshme</a:t>
            </a:r>
            <a:r>
              <a:rPr lang="en-US" sz="1050" dirty="0">
                <a:solidFill>
                  <a:srgbClr val="F7B615"/>
                </a:solidFill>
                <a:hlinkClick r:id="rId2">
                  <a:extLst>
                    <a:ext uri="{A12FA001-AC4F-418D-AE19-62706E023703}">
                      <ahyp:hlinkClr xmlns:ahyp="http://schemas.microsoft.com/office/drawing/2018/hyperlinkcolor" xmlns="" val="tx"/>
                    </a:ext>
                  </a:extLst>
                </a:hlinkClick>
              </a:rPr>
              <a:t/>
            </a:r>
            <a:br>
              <a:rPr lang="en-US" sz="1050" dirty="0">
                <a:solidFill>
                  <a:srgbClr val="F7B615"/>
                </a:solidFill>
                <a:hlinkClick r:id="rId2">
                  <a:extLst>
                    <a:ext uri="{A12FA001-AC4F-418D-AE19-62706E023703}">
                      <ahyp:hlinkClr xmlns:ahyp="http://schemas.microsoft.com/office/drawing/2018/hyperlinkcolor" xmlns="" val="tx"/>
                    </a:ext>
                  </a:extLst>
                </a:hlinkClick>
              </a:rPr>
            </a:br>
            <a:r>
              <a:rPr lang="en-US" sz="1050" dirty="0">
                <a:solidFill>
                  <a:srgbClr val="F7B615"/>
                </a:solidFill>
                <a:hlinkClick r:id="rId2">
                  <a:extLst>
                    <a:ext uri="{A12FA001-AC4F-418D-AE19-62706E023703}">
                      <ahyp:hlinkClr xmlns:ahyp="http://schemas.microsoft.com/office/drawing/2018/hyperlinkcolor" xmlns="" val="tx"/>
                    </a:ext>
                  </a:extLst>
                </a:hlinkClick>
              </a:rPr>
              <a:t/>
            </a:r>
            <a:br>
              <a:rPr lang="en-US" sz="1050" dirty="0">
                <a:solidFill>
                  <a:srgbClr val="F7B615"/>
                </a:solidFill>
                <a:hlinkClick r:id="rId2">
                  <a:extLst>
                    <a:ext uri="{A12FA001-AC4F-418D-AE19-62706E023703}">
                      <ahyp:hlinkClr xmlns:ahyp="http://schemas.microsoft.com/office/drawing/2018/hyperlinkcolor" xmlns="" val="tx"/>
                    </a:ext>
                  </a:extLst>
                </a:hlinkClick>
              </a:rPr>
            </a:br>
            <a:r>
              <a:rPr lang="en-US" sz="1050" dirty="0">
                <a:solidFill>
                  <a:srgbClr val="00B0F0"/>
                </a:solidFill>
                <a:hlinkClick r:id="rId2">
                  <a:extLst>
                    <a:ext uri="{A12FA001-AC4F-418D-AE19-62706E023703}">
                      <ahyp:hlinkClr xmlns:ahyp="http://schemas.microsoft.com/office/drawing/2018/hyperlinkcolor" xmlns="" val="tx"/>
                    </a:ext>
                  </a:extLst>
                </a:hlinkClick>
              </a:rPr>
              <a:t> https://www.youtube.com/watch?v=FNiTvgrcOAs</a:t>
            </a:r>
            <a:r>
              <a:rPr lang="mk-MK" sz="1050" dirty="0">
                <a:solidFill>
                  <a:srgbClr val="00B0F0"/>
                </a:solidFill>
              </a:rPr>
              <a:t/>
            </a:r>
            <a:br>
              <a:rPr lang="mk-MK" sz="1050" dirty="0">
                <a:solidFill>
                  <a:srgbClr val="00B0F0"/>
                </a:solidFill>
              </a:rPr>
            </a:br>
            <a:endParaRPr lang="mk-MK" sz="1400" dirty="0">
              <a:solidFill>
                <a:srgbClr val="00B0F0"/>
              </a:solidFill>
            </a:endParaRPr>
          </a:p>
        </p:txBody>
      </p:sp>
      <p:pic>
        <p:nvPicPr>
          <p:cNvPr id="5" name="Content Placeholder 4">
            <a:extLst>
              <a:ext uri="{FF2B5EF4-FFF2-40B4-BE49-F238E27FC236}">
                <a16:creationId xmlns:a16="http://schemas.microsoft.com/office/drawing/2014/main" xmlns="" id="{514F3C74-A34A-C1C4-FA57-25D19B2BC2D1}"/>
              </a:ext>
            </a:extLst>
          </p:cNvPr>
          <p:cNvPicPr>
            <a:picLocks noGrp="1" noChangeAspect="1"/>
          </p:cNvPicPr>
          <p:nvPr>
            <p:ph idx="1"/>
          </p:nvPr>
        </p:nvPicPr>
        <p:blipFill>
          <a:blip r:embed="rId3"/>
          <a:stretch>
            <a:fillRect/>
          </a:stretch>
        </p:blipFill>
        <p:spPr>
          <a:xfrm>
            <a:off x="2865967" y="2341563"/>
            <a:ext cx="6460065" cy="3633787"/>
          </a:xfrm>
        </p:spPr>
      </p:pic>
    </p:spTree>
    <p:extLst>
      <p:ext uri="{BB962C8B-B14F-4D97-AF65-F5344CB8AC3E}">
        <p14:creationId xmlns:p14="http://schemas.microsoft.com/office/powerpoint/2010/main" xmlns="" val="1930524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8021DE-D0C3-6022-A305-E5139F3B1D11}"/>
              </a:ext>
            </a:extLst>
          </p:cNvPr>
          <p:cNvSpPr>
            <a:spLocks noGrp="1"/>
          </p:cNvSpPr>
          <p:nvPr>
            <p:ph type="title"/>
          </p:nvPr>
        </p:nvSpPr>
        <p:spPr/>
        <p:txBody>
          <a:bodyPr>
            <a:normAutofit fontScale="90000"/>
          </a:bodyPr>
          <a:lstStyle/>
          <a:p>
            <a:pPr algn="ctr"/>
            <a:r>
              <a:rPr lang="en-US" sz="4000" dirty="0">
                <a:solidFill>
                  <a:srgbClr val="F7B615"/>
                </a:solidFill>
                <a:hlinkClick r:id="rId2">
                  <a:extLst>
                    <a:ext uri="{A12FA001-AC4F-418D-AE19-62706E023703}">
                      <ahyp:hlinkClr xmlns:ahyp="http://schemas.microsoft.com/office/drawing/2018/hyperlinkcolor" xmlns="" val="tx"/>
                    </a:ext>
                  </a:extLst>
                </a:hlinkClick>
              </a:rPr>
              <a:t>Mindfulness – </a:t>
            </a:r>
            <a:r>
              <a:rPr lang="en-US" sz="4000" dirty="0" err="1">
                <a:solidFill>
                  <a:srgbClr val="F7B615"/>
                </a:solidFill>
                <a:hlinkClick r:id="rId2">
                  <a:extLst>
                    <a:ext uri="{A12FA001-AC4F-418D-AE19-62706E023703}">
                      <ahyp:hlinkClr xmlns:ahyp="http://schemas.microsoft.com/office/drawing/2018/hyperlinkcolor" xmlns="" val="tx"/>
                    </a:ext>
                  </a:extLst>
                </a:hlinkClick>
              </a:rPr>
              <a:t>si</a:t>
            </a:r>
            <a:r>
              <a:rPr lang="en-US" sz="4000" dirty="0">
                <a:solidFill>
                  <a:srgbClr val="F7B615"/>
                </a:solidFill>
                <a:hlinkClick r:id="rId2">
                  <a:extLst>
                    <a:ext uri="{A12FA001-AC4F-418D-AE19-62706E023703}">
                      <ahyp:hlinkClr xmlns:ahyp="http://schemas.microsoft.com/office/drawing/2018/hyperlinkcolor" xmlns="" val="tx"/>
                    </a:ext>
                  </a:extLst>
                </a:hlinkClick>
              </a:rPr>
              <a:t> e </a:t>
            </a:r>
            <a:r>
              <a:rPr lang="en-US" sz="4000" dirty="0" err="1">
                <a:solidFill>
                  <a:srgbClr val="F7B615"/>
                </a:solidFill>
                <a:hlinkClick r:id="rId2">
                  <a:extLst>
                    <a:ext uri="{A12FA001-AC4F-418D-AE19-62706E023703}">
                      <ahyp:hlinkClr xmlns:ahyp="http://schemas.microsoft.com/office/drawing/2018/hyperlinkcolor" xmlns="" val="tx"/>
                    </a:ext>
                  </a:extLst>
                </a:hlinkClick>
              </a:rPr>
              <a:t>shpjegojnë</a:t>
            </a:r>
            <a:r>
              <a:rPr lang="en-US" sz="4000" dirty="0">
                <a:solidFill>
                  <a:srgbClr val="F7B615"/>
                </a:solidFill>
                <a:hlinkClick r:id="rId2">
                  <a:extLst>
                    <a:ext uri="{A12FA001-AC4F-418D-AE19-62706E023703}">
                      <ahyp:hlinkClr xmlns:ahyp="http://schemas.microsoft.com/office/drawing/2018/hyperlinkcolor" xmlns="" val="tx"/>
                    </a:ext>
                  </a:extLst>
                </a:hlinkClick>
              </a:rPr>
              <a:t> </a:t>
            </a:r>
            <a:r>
              <a:rPr lang="en-US" sz="4000" dirty="0" err="1">
                <a:solidFill>
                  <a:srgbClr val="F7B615"/>
                </a:solidFill>
                <a:hlinkClick r:id="rId2">
                  <a:extLst>
                    <a:ext uri="{A12FA001-AC4F-418D-AE19-62706E023703}">
                      <ahyp:hlinkClr xmlns:ahyp="http://schemas.microsoft.com/office/drawing/2018/hyperlinkcolor" xmlns="" val="tx"/>
                    </a:ext>
                  </a:extLst>
                </a:hlinkClick>
              </a:rPr>
              <a:t>fëmijët</a:t>
            </a:r>
            <a:r>
              <a:rPr lang="en-US" sz="1050" dirty="0">
                <a:solidFill>
                  <a:srgbClr val="F7B615"/>
                </a:solidFill>
                <a:hlinkClick r:id="rId2">
                  <a:extLst>
                    <a:ext uri="{A12FA001-AC4F-418D-AE19-62706E023703}">
                      <ahyp:hlinkClr xmlns:ahyp="http://schemas.microsoft.com/office/drawing/2018/hyperlinkcolor" xmlns="" val="tx"/>
                    </a:ext>
                  </a:extLst>
                </a:hlinkClick>
              </a:rPr>
              <a:t/>
            </a:r>
            <a:br>
              <a:rPr lang="en-US" sz="1050" dirty="0">
                <a:solidFill>
                  <a:srgbClr val="F7B615"/>
                </a:solidFill>
                <a:hlinkClick r:id="rId2">
                  <a:extLst>
                    <a:ext uri="{A12FA001-AC4F-418D-AE19-62706E023703}">
                      <ahyp:hlinkClr xmlns:ahyp="http://schemas.microsoft.com/office/drawing/2018/hyperlinkcolor" xmlns="" val="tx"/>
                    </a:ext>
                  </a:extLst>
                </a:hlinkClick>
              </a:rPr>
            </a:br>
            <a:r>
              <a:rPr lang="en-US" sz="1050" dirty="0">
                <a:solidFill>
                  <a:srgbClr val="F7B615"/>
                </a:solidFill>
                <a:hlinkClick r:id="rId2">
                  <a:extLst>
                    <a:ext uri="{A12FA001-AC4F-418D-AE19-62706E023703}">
                      <ahyp:hlinkClr xmlns:ahyp="http://schemas.microsoft.com/office/drawing/2018/hyperlinkcolor" xmlns="" val="tx"/>
                    </a:ext>
                  </a:extLst>
                </a:hlinkClick>
              </a:rPr>
              <a:t/>
            </a:r>
            <a:br>
              <a:rPr lang="en-US" sz="1050" dirty="0">
                <a:solidFill>
                  <a:srgbClr val="F7B615"/>
                </a:solidFill>
                <a:hlinkClick r:id="rId2">
                  <a:extLst>
                    <a:ext uri="{A12FA001-AC4F-418D-AE19-62706E023703}">
                      <ahyp:hlinkClr xmlns:ahyp="http://schemas.microsoft.com/office/drawing/2018/hyperlinkcolor" xmlns="" val="tx"/>
                    </a:ext>
                  </a:extLst>
                </a:hlinkClick>
              </a:rPr>
            </a:br>
            <a:r>
              <a:rPr lang="en-US" sz="1800" dirty="0">
                <a:solidFill>
                  <a:srgbClr val="FF0000"/>
                </a:solidFill>
                <a:hlinkClick r:id="rId3">
                  <a:extLst>
                    <a:ext uri="{A12FA001-AC4F-418D-AE19-62706E023703}">
                      <ahyp:hlinkClr xmlns:ahyp="http://schemas.microsoft.com/office/drawing/2018/hyperlinkcolor" xmlns="" val="tx"/>
                    </a:ext>
                  </a:extLst>
                </a:hlinkClick>
              </a:rPr>
              <a:t>https://www.youtube.com/watch?v=awo8jUxIm0c</a:t>
            </a:r>
            <a:r>
              <a:rPr lang="mk-MK" sz="1050" dirty="0">
                <a:solidFill>
                  <a:srgbClr val="00B0F0"/>
                </a:solidFill>
              </a:rPr>
              <a:t/>
            </a:r>
            <a:br>
              <a:rPr lang="mk-MK" sz="1050" dirty="0">
                <a:solidFill>
                  <a:srgbClr val="00B0F0"/>
                </a:solidFill>
              </a:rPr>
            </a:br>
            <a:endParaRPr lang="mk-MK" sz="1400" dirty="0">
              <a:solidFill>
                <a:srgbClr val="00B0F0"/>
              </a:solidFill>
            </a:endParaRPr>
          </a:p>
        </p:txBody>
      </p:sp>
      <p:pic>
        <p:nvPicPr>
          <p:cNvPr id="7" name="Content Placeholder 6">
            <a:extLst>
              <a:ext uri="{FF2B5EF4-FFF2-40B4-BE49-F238E27FC236}">
                <a16:creationId xmlns:a16="http://schemas.microsoft.com/office/drawing/2014/main" xmlns="" id="{3DAF8324-1FC1-FA15-99EF-2670AED89A53}"/>
              </a:ext>
            </a:extLst>
          </p:cNvPr>
          <p:cNvPicPr>
            <a:picLocks noGrp="1" noChangeAspect="1"/>
          </p:cNvPicPr>
          <p:nvPr>
            <p:ph idx="1"/>
          </p:nvPr>
        </p:nvPicPr>
        <p:blipFill>
          <a:blip r:embed="rId4"/>
          <a:stretch>
            <a:fillRect/>
          </a:stretch>
        </p:blipFill>
        <p:spPr>
          <a:xfrm>
            <a:off x="1464816" y="1890876"/>
            <a:ext cx="9454717" cy="4785132"/>
          </a:xfrm>
        </p:spPr>
      </p:pic>
    </p:spTree>
    <p:extLst>
      <p:ext uri="{BB962C8B-B14F-4D97-AF65-F5344CB8AC3E}">
        <p14:creationId xmlns:p14="http://schemas.microsoft.com/office/powerpoint/2010/main" xmlns="" val="3551368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624EC3-2036-9552-D7A2-6BC0E7776C36}"/>
              </a:ext>
            </a:extLst>
          </p:cNvPr>
          <p:cNvSpPr>
            <a:spLocks noGrp="1"/>
          </p:cNvSpPr>
          <p:nvPr>
            <p:ph type="title"/>
          </p:nvPr>
        </p:nvSpPr>
        <p:spPr/>
        <p:txBody>
          <a:bodyPr>
            <a:normAutofit/>
          </a:bodyPr>
          <a:lstStyle/>
          <a:p>
            <a:pPr algn="ctr"/>
            <a:r>
              <a:rPr lang="en-US" dirty="0" err="1">
                <a:solidFill>
                  <a:srgbClr val="0070C0"/>
                </a:solidFill>
              </a:rPr>
              <a:t>Çfarë</a:t>
            </a:r>
            <a:r>
              <a:rPr lang="en-US" dirty="0">
                <a:solidFill>
                  <a:srgbClr val="0070C0"/>
                </a:solidFill>
              </a:rPr>
              <a:t> </a:t>
            </a:r>
            <a:r>
              <a:rPr lang="en-US" dirty="0" err="1">
                <a:solidFill>
                  <a:srgbClr val="0070C0"/>
                </a:solidFill>
              </a:rPr>
              <a:t>është</a:t>
            </a:r>
            <a:r>
              <a:rPr lang="en-US" dirty="0">
                <a:solidFill>
                  <a:srgbClr val="0070C0"/>
                </a:solidFill>
              </a:rPr>
              <a:t> </a:t>
            </a:r>
            <a:r>
              <a:rPr lang="en-US" dirty="0" err="1">
                <a:solidFill>
                  <a:srgbClr val="0070C0"/>
                </a:solidFill>
              </a:rPr>
              <a:t>ndërgjegjja</a:t>
            </a:r>
            <a:r>
              <a:rPr lang="en-US" dirty="0">
                <a:solidFill>
                  <a:srgbClr val="0070C0"/>
                </a:solidFill>
              </a:rPr>
              <a:t> </a:t>
            </a:r>
            <a:r>
              <a:rPr lang="en-US" dirty="0" err="1">
                <a:solidFill>
                  <a:srgbClr val="0070C0"/>
                </a:solidFill>
              </a:rPr>
              <a:t>në</a:t>
            </a:r>
            <a:r>
              <a:rPr lang="en-US" dirty="0">
                <a:solidFill>
                  <a:srgbClr val="0070C0"/>
                </a:solidFill>
              </a:rPr>
              <a:t> </a:t>
            </a:r>
            <a:r>
              <a:rPr lang="en-US" dirty="0" err="1">
                <a:solidFill>
                  <a:srgbClr val="0070C0"/>
                </a:solidFill>
              </a:rPr>
              <a:t>një</a:t>
            </a:r>
            <a:r>
              <a:rPr lang="en-US" dirty="0">
                <a:solidFill>
                  <a:srgbClr val="0070C0"/>
                </a:solidFill>
              </a:rPr>
              <a:t> </a:t>
            </a:r>
            <a:r>
              <a:rPr lang="en-US" dirty="0" err="1">
                <a:solidFill>
                  <a:srgbClr val="0070C0"/>
                </a:solidFill>
              </a:rPr>
              <a:t>nivel</a:t>
            </a:r>
            <a:r>
              <a:rPr lang="en-US" dirty="0">
                <a:solidFill>
                  <a:srgbClr val="0070C0"/>
                </a:solidFill>
              </a:rPr>
              <a:t> </a:t>
            </a:r>
            <a:r>
              <a:rPr lang="en-US" dirty="0" err="1">
                <a:solidFill>
                  <a:srgbClr val="0070C0"/>
                </a:solidFill>
              </a:rPr>
              <a:t>të</a:t>
            </a:r>
            <a:r>
              <a:rPr lang="en-US" dirty="0">
                <a:solidFill>
                  <a:srgbClr val="0070C0"/>
                </a:solidFill>
              </a:rPr>
              <a:t> </a:t>
            </a:r>
            <a:r>
              <a:rPr lang="en-US" dirty="0" err="1">
                <a:solidFill>
                  <a:srgbClr val="0070C0"/>
                </a:solidFill>
              </a:rPr>
              <a:t>përditshëm</a:t>
            </a:r>
            <a:r>
              <a:rPr lang="en-US" dirty="0">
                <a:solidFill>
                  <a:srgbClr val="0070C0"/>
                </a:solidFill>
              </a:rPr>
              <a:t>?</a:t>
            </a:r>
            <a:r>
              <a:rPr lang="mk-MK" dirty="0">
                <a:solidFill>
                  <a:srgbClr val="0070C0"/>
                </a:solidFill>
              </a:rPr>
              <a:t/>
            </a:r>
            <a:br>
              <a:rPr lang="mk-MK" dirty="0">
                <a:solidFill>
                  <a:srgbClr val="0070C0"/>
                </a:solidFill>
              </a:rPr>
            </a:br>
            <a:r>
              <a:rPr lang="en-US" sz="1600" dirty="0">
                <a:solidFill>
                  <a:srgbClr val="FF0000"/>
                </a:solidFill>
                <a:hlinkClick r:id="rId2">
                  <a:extLst>
                    <a:ext uri="{A12FA001-AC4F-418D-AE19-62706E023703}">
                      <ahyp:hlinkClr xmlns:ahyp="http://schemas.microsoft.com/office/drawing/2018/hyperlinkcolor" xmlns="" val="tx"/>
                    </a:ext>
                  </a:extLst>
                </a:hlinkClick>
              </a:rPr>
              <a:t>https://www.youtube.com/watch?v=QTsUEOUaWpY</a:t>
            </a:r>
            <a:endParaRPr lang="mk-MK" sz="1600" dirty="0">
              <a:solidFill>
                <a:srgbClr val="FF0000"/>
              </a:solidFill>
            </a:endParaRPr>
          </a:p>
        </p:txBody>
      </p:sp>
      <p:pic>
        <p:nvPicPr>
          <p:cNvPr id="6" name="Content Placeholder 5">
            <a:extLst>
              <a:ext uri="{FF2B5EF4-FFF2-40B4-BE49-F238E27FC236}">
                <a16:creationId xmlns:a16="http://schemas.microsoft.com/office/drawing/2014/main" xmlns="" id="{F900B64C-5357-D16A-563C-31FA392BF46E}"/>
              </a:ext>
            </a:extLst>
          </p:cNvPr>
          <p:cNvPicPr>
            <a:picLocks noGrp="1" noChangeAspect="1"/>
          </p:cNvPicPr>
          <p:nvPr>
            <p:ph sz="half" idx="1"/>
          </p:nvPr>
        </p:nvPicPr>
        <p:blipFill>
          <a:blip r:embed="rId3"/>
          <a:stretch>
            <a:fillRect/>
          </a:stretch>
        </p:blipFill>
        <p:spPr>
          <a:xfrm>
            <a:off x="581025" y="2583260"/>
            <a:ext cx="5194300" cy="2921793"/>
          </a:xfrm>
        </p:spPr>
      </p:pic>
      <p:pic>
        <p:nvPicPr>
          <p:cNvPr id="8" name="Content Placeholder 7">
            <a:extLst>
              <a:ext uri="{FF2B5EF4-FFF2-40B4-BE49-F238E27FC236}">
                <a16:creationId xmlns:a16="http://schemas.microsoft.com/office/drawing/2014/main" xmlns="" id="{51A7B404-FA88-CB3B-5386-BA299FE3C6C7}"/>
              </a:ext>
            </a:extLst>
          </p:cNvPr>
          <p:cNvPicPr>
            <a:picLocks noGrp="1" noChangeAspect="1"/>
          </p:cNvPicPr>
          <p:nvPr>
            <p:ph sz="half" idx="2"/>
          </p:nvPr>
        </p:nvPicPr>
        <p:blipFill>
          <a:blip r:embed="rId4"/>
          <a:stretch>
            <a:fillRect/>
          </a:stretch>
        </p:blipFill>
        <p:spPr>
          <a:xfrm>
            <a:off x="6276512" y="2583259"/>
            <a:ext cx="4758431" cy="2921793"/>
          </a:xfrm>
        </p:spPr>
      </p:pic>
    </p:spTree>
    <p:extLst>
      <p:ext uri="{BB962C8B-B14F-4D97-AF65-F5344CB8AC3E}">
        <p14:creationId xmlns:p14="http://schemas.microsoft.com/office/powerpoint/2010/main" xmlns="" val="1681507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3AC298-FAC8-C6D9-B68B-3D3C81FC4868}"/>
              </a:ext>
            </a:extLst>
          </p:cNvPr>
          <p:cNvSpPr>
            <a:spLocks noGrp="1"/>
          </p:cNvSpPr>
          <p:nvPr>
            <p:ph type="title"/>
          </p:nvPr>
        </p:nvSpPr>
        <p:spPr/>
        <p:txBody>
          <a:bodyPr>
            <a:normAutofit/>
          </a:bodyPr>
          <a:lstStyle/>
          <a:p>
            <a:r>
              <a:rPr lang="en-US" dirty="0">
                <a:solidFill>
                  <a:srgbClr val="0070C0"/>
                </a:solidFill>
              </a:rPr>
              <a:t>Ky </a:t>
            </a:r>
            <a:r>
              <a:rPr lang="en-US" dirty="0" err="1">
                <a:solidFill>
                  <a:srgbClr val="0070C0"/>
                </a:solidFill>
              </a:rPr>
              <a:t>ishte</a:t>
            </a:r>
            <a:r>
              <a:rPr lang="en-US" dirty="0">
                <a:solidFill>
                  <a:srgbClr val="0070C0"/>
                </a:solidFill>
              </a:rPr>
              <a:t> </a:t>
            </a:r>
            <a:r>
              <a:rPr lang="en-US" dirty="0" err="1">
                <a:solidFill>
                  <a:srgbClr val="0070C0"/>
                </a:solidFill>
              </a:rPr>
              <a:t>prezantimi</a:t>
            </a:r>
            <a:r>
              <a:rPr lang="en-US" dirty="0">
                <a:solidFill>
                  <a:srgbClr val="0070C0"/>
                </a:solidFill>
              </a:rPr>
              <a:t> </a:t>
            </a:r>
            <a:r>
              <a:rPr lang="en-US" dirty="0" err="1">
                <a:solidFill>
                  <a:srgbClr val="0070C0"/>
                </a:solidFill>
              </a:rPr>
              <a:t>ynë</a:t>
            </a:r>
            <a:r>
              <a:rPr lang="en-US" dirty="0">
                <a:solidFill>
                  <a:srgbClr val="0070C0"/>
                </a:solidFill>
              </a:rPr>
              <a:t>! </a:t>
            </a:r>
            <a:r>
              <a:rPr lang="en-US" dirty="0" err="1">
                <a:solidFill>
                  <a:srgbClr val="0070C0"/>
                </a:solidFill>
              </a:rPr>
              <a:t>por</a:t>
            </a:r>
            <a:r>
              <a:rPr lang="en-US" dirty="0">
                <a:solidFill>
                  <a:srgbClr val="0070C0"/>
                </a:solidFill>
              </a:rPr>
              <a:t> </a:t>
            </a:r>
            <a:r>
              <a:rPr lang="en-US" dirty="0" err="1">
                <a:solidFill>
                  <a:srgbClr val="0070C0"/>
                </a:solidFill>
              </a:rPr>
              <a:t>kjo</a:t>
            </a:r>
            <a:r>
              <a:rPr lang="en-US" dirty="0">
                <a:solidFill>
                  <a:srgbClr val="0070C0"/>
                </a:solidFill>
              </a:rPr>
              <a:t> </a:t>
            </a:r>
            <a:r>
              <a:rPr lang="en-US" dirty="0" err="1">
                <a:solidFill>
                  <a:srgbClr val="0070C0"/>
                </a:solidFill>
              </a:rPr>
              <a:t>nuk</a:t>
            </a:r>
            <a:r>
              <a:rPr lang="en-US" dirty="0">
                <a:solidFill>
                  <a:srgbClr val="0070C0"/>
                </a:solidFill>
              </a:rPr>
              <a:t> </a:t>
            </a:r>
            <a:r>
              <a:rPr lang="en-US" dirty="0" err="1">
                <a:solidFill>
                  <a:srgbClr val="0070C0"/>
                </a:solidFill>
              </a:rPr>
              <a:t>është</a:t>
            </a:r>
            <a:r>
              <a:rPr lang="en-US" dirty="0">
                <a:solidFill>
                  <a:srgbClr val="0070C0"/>
                </a:solidFill>
              </a:rPr>
              <a:t> e </a:t>
            </a:r>
            <a:r>
              <a:rPr lang="en-US" dirty="0" err="1">
                <a:solidFill>
                  <a:srgbClr val="0070C0"/>
                </a:solidFill>
              </a:rPr>
              <a:t>gjitha</a:t>
            </a:r>
            <a:r>
              <a:rPr lang="en-US" dirty="0">
                <a:solidFill>
                  <a:srgbClr val="0070C0"/>
                </a:solidFill>
              </a:rPr>
              <a:t>! </a:t>
            </a:r>
            <a:r>
              <a:rPr lang="en-US" dirty="0" err="1">
                <a:solidFill>
                  <a:srgbClr val="0070C0"/>
                </a:solidFill>
              </a:rPr>
              <a:t>Në</a:t>
            </a:r>
            <a:r>
              <a:rPr lang="en-US" dirty="0">
                <a:solidFill>
                  <a:srgbClr val="0070C0"/>
                </a:solidFill>
              </a:rPr>
              <a:t> vend </a:t>
            </a:r>
            <a:r>
              <a:rPr lang="en-US" dirty="0" err="1">
                <a:solidFill>
                  <a:srgbClr val="0070C0"/>
                </a:solidFill>
              </a:rPr>
              <a:t>të</a:t>
            </a:r>
            <a:r>
              <a:rPr lang="en-US" dirty="0">
                <a:solidFill>
                  <a:srgbClr val="0070C0"/>
                </a:solidFill>
              </a:rPr>
              <a:t> </a:t>
            </a:r>
            <a:r>
              <a:rPr lang="en-US" dirty="0" err="1">
                <a:solidFill>
                  <a:srgbClr val="0070C0"/>
                </a:solidFill>
              </a:rPr>
              <a:t>një</a:t>
            </a:r>
            <a:r>
              <a:rPr lang="en-US" dirty="0">
                <a:solidFill>
                  <a:srgbClr val="0070C0"/>
                </a:solidFill>
              </a:rPr>
              <a:t> fundi - </a:t>
            </a:r>
            <a:r>
              <a:rPr lang="en-US" dirty="0" err="1">
                <a:solidFill>
                  <a:srgbClr val="0070C0"/>
                </a:solidFill>
              </a:rPr>
              <a:t>ju</a:t>
            </a:r>
            <a:r>
              <a:rPr lang="en-US" dirty="0">
                <a:solidFill>
                  <a:srgbClr val="0070C0"/>
                </a:solidFill>
              </a:rPr>
              <a:t> </a:t>
            </a:r>
            <a:r>
              <a:rPr lang="en-US" dirty="0" err="1">
                <a:solidFill>
                  <a:srgbClr val="0070C0"/>
                </a:solidFill>
              </a:rPr>
              <a:t>merrni</a:t>
            </a:r>
            <a:r>
              <a:rPr lang="en-US" dirty="0">
                <a:solidFill>
                  <a:srgbClr val="0070C0"/>
                </a:solidFill>
              </a:rPr>
              <a:t> </a:t>
            </a:r>
            <a:r>
              <a:rPr lang="en-US" dirty="0" err="1">
                <a:solidFill>
                  <a:srgbClr val="0070C0"/>
                </a:solidFill>
              </a:rPr>
              <a:t>një</a:t>
            </a:r>
            <a:r>
              <a:rPr lang="en-US" dirty="0">
                <a:solidFill>
                  <a:srgbClr val="0070C0"/>
                </a:solidFill>
              </a:rPr>
              <a:t> test </a:t>
            </a:r>
            <a:r>
              <a:rPr lang="en-US" dirty="0" err="1">
                <a:solidFill>
                  <a:srgbClr val="0070C0"/>
                </a:solidFill>
              </a:rPr>
              <a:t>të</a:t>
            </a:r>
            <a:r>
              <a:rPr lang="en-US" dirty="0">
                <a:solidFill>
                  <a:srgbClr val="0070C0"/>
                </a:solidFill>
              </a:rPr>
              <a:t> </a:t>
            </a:r>
            <a:r>
              <a:rPr lang="en-US" dirty="0" err="1">
                <a:solidFill>
                  <a:srgbClr val="0070C0"/>
                </a:solidFill>
              </a:rPr>
              <a:t>shkurtër</a:t>
            </a:r>
            <a:r>
              <a:rPr lang="en-US" dirty="0">
                <a:solidFill>
                  <a:srgbClr val="0070C0"/>
                </a:solidFill>
              </a:rPr>
              <a:t> </a:t>
            </a:r>
            <a:r>
              <a:rPr lang="en-US" dirty="0" err="1">
                <a:solidFill>
                  <a:srgbClr val="0070C0"/>
                </a:solidFill>
              </a:rPr>
              <a:t>të</a:t>
            </a:r>
            <a:r>
              <a:rPr lang="en-US" dirty="0">
                <a:solidFill>
                  <a:srgbClr val="0070C0"/>
                </a:solidFill>
              </a:rPr>
              <a:t> </a:t>
            </a:r>
            <a:r>
              <a:rPr lang="en-US" dirty="0" err="1">
                <a:solidFill>
                  <a:srgbClr val="0070C0"/>
                </a:solidFill>
              </a:rPr>
              <a:t>inteligjencës</a:t>
            </a:r>
            <a:r>
              <a:rPr lang="en-US" dirty="0">
                <a:solidFill>
                  <a:srgbClr val="0070C0"/>
                </a:solidFill>
              </a:rPr>
              <a:t> </a:t>
            </a:r>
            <a:r>
              <a:rPr lang="en-US" dirty="0" err="1">
                <a:solidFill>
                  <a:srgbClr val="0070C0"/>
                </a:solidFill>
              </a:rPr>
              <a:t>emocionale</a:t>
            </a:r>
            <a:endParaRPr lang="mk-MK" dirty="0">
              <a:solidFill>
                <a:srgbClr val="0070C0"/>
              </a:solidFill>
            </a:endParaRPr>
          </a:p>
        </p:txBody>
      </p:sp>
      <p:sp>
        <p:nvSpPr>
          <p:cNvPr id="3" name="Text Placeholder 2">
            <a:extLst>
              <a:ext uri="{FF2B5EF4-FFF2-40B4-BE49-F238E27FC236}">
                <a16:creationId xmlns:a16="http://schemas.microsoft.com/office/drawing/2014/main" xmlns="" id="{4C05A2F6-0390-AA0D-6058-FCEFAE6A305C}"/>
              </a:ext>
            </a:extLst>
          </p:cNvPr>
          <p:cNvSpPr>
            <a:spLocks noGrp="1"/>
          </p:cNvSpPr>
          <p:nvPr>
            <p:ph type="body" idx="1"/>
          </p:nvPr>
        </p:nvSpPr>
        <p:spPr/>
        <p:txBody>
          <a:bodyPr>
            <a:noAutofit/>
          </a:bodyPr>
          <a:lstStyle/>
          <a:p>
            <a:pPr algn="ctr"/>
            <a:r>
              <a:rPr lang="en-US" sz="3200" dirty="0" err="1">
                <a:solidFill>
                  <a:srgbClr val="7030A0"/>
                </a:solidFill>
              </a:rPr>
              <a:t>Pra</a:t>
            </a:r>
            <a:r>
              <a:rPr lang="en-US" sz="3200" dirty="0">
                <a:solidFill>
                  <a:srgbClr val="7030A0"/>
                </a:solidFill>
              </a:rPr>
              <a:t>, le </a:t>
            </a:r>
            <a:r>
              <a:rPr lang="en-US" sz="3200" dirty="0" err="1">
                <a:solidFill>
                  <a:srgbClr val="7030A0"/>
                </a:solidFill>
              </a:rPr>
              <a:t>të</a:t>
            </a:r>
            <a:r>
              <a:rPr lang="en-US" sz="3200" dirty="0">
                <a:solidFill>
                  <a:srgbClr val="7030A0"/>
                </a:solidFill>
              </a:rPr>
              <a:t> </a:t>
            </a:r>
            <a:r>
              <a:rPr lang="en-US" sz="3200" dirty="0" err="1">
                <a:solidFill>
                  <a:srgbClr val="7030A0"/>
                </a:solidFill>
              </a:rPr>
              <a:t>fillojmë</a:t>
            </a:r>
            <a:r>
              <a:rPr lang="en-US" sz="3200" dirty="0">
                <a:solidFill>
                  <a:srgbClr val="7030A0"/>
                </a:solidFill>
              </a:rPr>
              <a:t>!</a:t>
            </a:r>
            <a:endParaRPr lang="mk-MK" sz="3200" dirty="0">
              <a:solidFill>
                <a:srgbClr val="7030A0"/>
              </a:solidFill>
            </a:endParaRPr>
          </a:p>
        </p:txBody>
      </p:sp>
    </p:spTree>
    <p:extLst>
      <p:ext uri="{BB962C8B-B14F-4D97-AF65-F5344CB8AC3E}">
        <p14:creationId xmlns:p14="http://schemas.microsoft.com/office/powerpoint/2010/main" xmlns="" val="1221644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xmlns="" id="{42D4960A-896E-4F6B-BF65-B4662AC9DE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pic>
        <p:nvPicPr>
          <p:cNvPr id="6" name="Picture 5" descr="pipette dripping into a petri dish">
            <a:extLst>
              <a:ext uri="{FF2B5EF4-FFF2-40B4-BE49-F238E27FC236}">
                <a16:creationId xmlns:a16="http://schemas.microsoft.com/office/drawing/2014/main" xmlns="" id="{AD5EFA86-59D3-41A9-819E-C704FF32C5AD}"/>
              </a:ext>
            </a:extLst>
          </p:cNvPr>
          <p:cNvPicPr>
            <a:picLocks noChangeAspect="1"/>
          </p:cNvPicPr>
          <p:nvPr/>
        </p:nvPicPr>
        <p:blipFill rotWithShape="1">
          <a:blip r:embed="rId2">
            <a:extLst>
              <a:ext uri="{28A0092B-C50C-407E-A947-70E740481C1C}">
                <a14:useLocalDpi xmlns:a14="http://schemas.microsoft.com/office/drawing/2010/main" xmlns="" val="0"/>
              </a:ext>
            </a:extLst>
          </a:blip>
          <a:srcRect/>
          <a:stretch/>
        </p:blipFill>
        <p:spPr>
          <a:xfrm>
            <a:off x="544742" y="509452"/>
            <a:ext cx="7588885" cy="5899650"/>
          </a:xfrm>
          <a:prstGeom prst="rect">
            <a:avLst/>
          </a:prstGeom>
        </p:spPr>
      </p:pic>
      <p:sp>
        <p:nvSpPr>
          <p:cNvPr id="40" name="Rectangle 39">
            <a:extLst>
              <a:ext uri="{FF2B5EF4-FFF2-40B4-BE49-F238E27FC236}">
                <a16:creationId xmlns:a16="http://schemas.microsoft.com/office/drawing/2014/main" xmlns="" id="{5684944A-8803-462C-84C5-4576C56A77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xmlns="" id="{1C21E816-31F5-48BB-BD02-D15F2F18B48A}"/>
              </a:ext>
            </a:extLst>
          </p:cNvPr>
          <p:cNvSpPr>
            <a:spLocks noGrp="1"/>
          </p:cNvSpPr>
          <p:nvPr>
            <p:ph type="ctrTitle"/>
          </p:nvPr>
        </p:nvSpPr>
        <p:spPr>
          <a:xfrm>
            <a:off x="8372723" y="850791"/>
            <a:ext cx="3202016" cy="4198288"/>
          </a:xfrm>
        </p:spPr>
        <p:txBody>
          <a:bodyPr anchor="ctr">
            <a:normAutofit/>
          </a:bodyPr>
          <a:lstStyle/>
          <a:p>
            <a:pPr algn="ctr"/>
            <a:r>
              <a:rPr lang="en-US" sz="2800" dirty="0" err="1">
                <a:solidFill>
                  <a:srgbClr val="FFFFFF"/>
                </a:solidFill>
              </a:rPr>
              <a:t>Inteligjenca</a:t>
            </a:r>
            <a:r>
              <a:rPr lang="en-US" sz="2800" dirty="0">
                <a:solidFill>
                  <a:srgbClr val="FFFFFF"/>
                </a:solidFill>
              </a:rPr>
              <a:t> </a:t>
            </a:r>
            <a:r>
              <a:rPr lang="en-US" sz="2800" dirty="0" err="1">
                <a:solidFill>
                  <a:srgbClr val="FFFFFF"/>
                </a:solidFill>
              </a:rPr>
              <a:t>emocionale</a:t>
            </a:r>
            <a:endParaRPr lang="en-US" sz="2800" dirty="0">
              <a:solidFill>
                <a:srgbClr val="FFFFFF"/>
              </a:solidFill>
            </a:endParaRPr>
          </a:p>
        </p:txBody>
      </p:sp>
      <p:sp>
        <p:nvSpPr>
          <p:cNvPr id="42" name="Rectangle 41">
            <a:extLst>
              <a:ext uri="{FF2B5EF4-FFF2-40B4-BE49-F238E27FC236}">
                <a16:creationId xmlns:a16="http://schemas.microsoft.com/office/drawing/2014/main" xmlns="" id="{E07F3B49-8C20-42F5-831D-59306D05F6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a:extLst>
              <a:ext uri="{FF2B5EF4-FFF2-40B4-BE49-F238E27FC236}">
                <a16:creationId xmlns:a16="http://schemas.microsoft.com/office/drawing/2014/main" xmlns="" id="{835D6E6B-3353-491C-A3C6-F278D6CED8B3}"/>
              </a:ext>
            </a:extLst>
          </p:cNvPr>
          <p:cNvSpPr>
            <a:spLocks noGrp="1"/>
          </p:cNvSpPr>
          <p:nvPr>
            <p:ph type="subTitle" idx="1"/>
          </p:nvPr>
        </p:nvSpPr>
        <p:spPr>
          <a:xfrm>
            <a:off x="8372723" y="5545331"/>
            <a:ext cx="3202016" cy="649222"/>
          </a:xfrm>
          <a:noFill/>
        </p:spPr>
        <p:txBody>
          <a:bodyPr anchor="ctr">
            <a:normAutofit lnSpcReduction="10000"/>
          </a:bodyPr>
          <a:lstStyle/>
          <a:p>
            <a:pPr algn="ctr"/>
            <a:r>
              <a:rPr lang="en-US" sz="3600" dirty="0">
                <a:solidFill>
                  <a:schemeClr val="accent1">
                    <a:lumMod val="75000"/>
                    <a:alpha val="75000"/>
                  </a:schemeClr>
                </a:solidFill>
              </a:rPr>
              <a:t>Mindfulness</a:t>
            </a:r>
          </a:p>
        </p:txBody>
      </p:sp>
      <p:pic>
        <p:nvPicPr>
          <p:cNvPr id="25603" name="Picture 1"/>
          <p:cNvPicPr>
            <a:picLocks noChangeAspect="1" noChangeArrowheads="1"/>
          </p:cNvPicPr>
          <p:nvPr/>
        </p:nvPicPr>
        <p:blipFill>
          <a:blip r:embed="rId3"/>
          <a:srcRect/>
          <a:stretch>
            <a:fillRect/>
          </a:stretch>
        </p:blipFill>
        <p:spPr bwMode="auto">
          <a:xfrm>
            <a:off x="1031966" y="901337"/>
            <a:ext cx="2893558" cy="1058092"/>
          </a:xfrm>
          <a:prstGeom prst="rect">
            <a:avLst/>
          </a:prstGeom>
          <a:noFill/>
        </p:spPr>
      </p:pic>
      <p:pic>
        <p:nvPicPr>
          <p:cNvPr id="25602" name="Picture 3"/>
          <p:cNvPicPr>
            <a:picLocks noChangeAspect="1" noChangeArrowheads="1"/>
          </p:cNvPicPr>
          <p:nvPr/>
        </p:nvPicPr>
        <p:blipFill>
          <a:blip r:embed="rId4"/>
          <a:srcRect/>
          <a:stretch>
            <a:fillRect/>
          </a:stretch>
        </p:blipFill>
        <p:spPr bwMode="auto">
          <a:xfrm>
            <a:off x="1005839" y="2752723"/>
            <a:ext cx="2922887" cy="748120"/>
          </a:xfrm>
          <a:prstGeom prst="rect">
            <a:avLst/>
          </a:prstGeom>
          <a:noFill/>
        </p:spPr>
      </p:pic>
      <p:pic>
        <p:nvPicPr>
          <p:cNvPr id="25601" name="Picture 4"/>
          <p:cNvPicPr>
            <a:picLocks noChangeAspect="1" noChangeArrowheads="1"/>
          </p:cNvPicPr>
          <p:nvPr/>
        </p:nvPicPr>
        <p:blipFill>
          <a:blip r:embed="rId5"/>
          <a:srcRect/>
          <a:stretch>
            <a:fillRect/>
          </a:stretch>
        </p:blipFill>
        <p:spPr bwMode="auto">
          <a:xfrm>
            <a:off x="1071154" y="4142015"/>
            <a:ext cx="2935257" cy="821872"/>
          </a:xfrm>
          <a:prstGeom prst="rect">
            <a:avLst/>
          </a:prstGeom>
          <a:noFill/>
        </p:spPr>
      </p:pic>
      <p:sp>
        <p:nvSpPr>
          <p:cNvPr id="25604" name="Text Box 4"/>
          <p:cNvSpPr txBox="1">
            <a:spLocks noChangeArrowheads="1"/>
          </p:cNvSpPr>
          <p:nvPr/>
        </p:nvSpPr>
        <p:spPr bwMode="auto">
          <a:xfrm>
            <a:off x="1098913" y="5303520"/>
            <a:ext cx="6477544" cy="705394"/>
          </a:xfrm>
          <a:prstGeom prst="rect">
            <a:avLst/>
          </a:prstGeom>
          <a:noFill/>
          <a:ln w="38100">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mk-MK" sz="14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Ерасмус+ К101 „Справување со меѓуврсничко насилство и конфликти“</a:t>
            </a:r>
            <a:endParaRPr kumimoji="0" lang="mk-MK"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US" sz="14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OO</a:t>
            </a:r>
            <a:r>
              <a:rPr kumimoji="0" lang="mk-MK" sz="14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У „Толи Зордумис“, Куманово</a:t>
            </a:r>
            <a:endParaRPr kumimoji="0" lang="mk-MK"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865438" algn="ctr"/>
                <a:tab pos="5730875" algn="r"/>
              </a:tabLst>
            </a:pPr>
            <a:endParaRPr kumimoji="0" lang="mk-MK"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605" name="Rectangle 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sp>
        <p:nvSpPr>
          <p:cNvPr id="25606" name="Rectangle 6"/>
          <p:cNvSpPr>
            <a:spLocks noChangeArrowheads="1"/>
          </p:cNvSpPr>
          <p:nvPr/>
        </p:nvSpPr>
        <p:spPr bwMode="auto">
          <a:xfrm>
            <a:off x="0" y="4572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mk-MK"/>
          </a:p>
        </p:txBody>
      </p:sp>
      <p:sp>
        <p:nvSpPr>
          <p:cNvPr id="25607" name="Rectangle 7"/>
          <p:cNvSpPr>
            <a:spLocks noChangeArrowheads="1"/>
          </p:cNvSpPr>
          <p:nvPr/>
        </p:nvSpPr>
        <p:spPr bwMode="auto">
          <a:xfrm>
            <a:off x="0" y="1381125"/>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mk-MK" sz="1800" b="0" i="1" u="none" strike="noStrike" cap="none" normalizeH="0" baseline="0" smtClean="0">
                <a:ln>
                  <a:noFill/>
                </a:ln>
                <a:solidFill>
                  <a:schemeClr val="tx1"/>
                </a:solidFill>
                <a:effectLst/>
                <a:latin typeface="Arial" pitchFamily="34" charset="0"/>
                <a:cs typeface="Arial" pitchFamily="34" charset="0"/>
              </a:rPr>
              <a:t> </a:t>
            </a:r>
            <a:endParaRPr kumimoji="0" lang="mk-MK" sz="1800" b="0" i="0" u="none" strike="noStrike" cap="none" normalizeH="0" baseline="0" smtClean="0">
              <a:ln>
                <a:noFill/>
              </a:ln>
              <a:solidFill>
                <a:schemeClr val="tx1"/>
              </a:solidFill>
              <a:effectLst/>
              <a:latin typeface="Arial" pitchFamily="34" charset="0"/>
              <a:cs typeface="Arial" pitchFamily="34" charset="0"/>
            </a:endParaRPr>
          </a:p>
        </p:txBody>
      </p:sp>
      <p:sp>
        <p:nvSpPr>
          <p:cNvPr id="25608" name="Rectangle 8"/>
          <p:cNvSpPr>
            <a:spLocks noChangeArrowheads="1"/>
          </p:cNvSpPr>
          <p:nvPr/>
        </p:nvSpPr>
        <p:spPr bwMode="auto">
          <a:xfrm>
            <a:off x="0" y="224790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mk-MK" sz="1800" b="0" i="1" u="none" strike="noStrike" cap="none" normalizeH="0" baseline="0" smtClean="0">
                <a:ln>
                  <a:noFill/>
                </a:ln>
                <a:solidFill>
                  <a:schemeClr val="tx1"/>
                </a:solidFill>
                <a:effectLst/>
                <a:latin typeface="Arial" pitchFamily="34" charset="0"/>
                <a:cs typeface="Arial" pitchFamily="34" charset="0"/>
              </a:rPr>
              <a:t> </a:t>
            </a:r>
            <a:endParaRPr kumimoji="0" lang="mk-MK" sz="1800" b="0" i="0" u="none" strike="noStrike" cap="none" normalizeH="0" baseline="0" smtClean="0">
              <a:ln>
                <a:noFill/>
              </a:ln>
              <a:solidFill>
                <a:schemeClr val="tx1"/>
              </a:solidFill>
              <a:effectLst/>
              <a:latin typeface="Arial" pitchFamily="34" charset="0"/>
              <a:cs typeface="Arial" pitchFamily="34" charset="0"/>
            </a:endParaRPr>
          </a:p>
        </p:txBody>
      </p:sp>
      <p:sp>
        <p:nvSpPr>
          <p:cNvPr id="25609" name="Rectangle 9"/>
          <p:cNvSpPr>
            <a:spLocks noChangeArrowheads="1"/>
          </p:cNvSpPr>
          <p:nvPr/>
        </p:nvSpPr>
        <p:spPr bwMode="auto">
          <a:xfrm>
            <a:off x="0" y="3171825"/>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00" b="0" i="1" u="none" strike="noStrike" cap="none" normalizeH="0" baseline="0" smtClean="0">
                <a:ln>
                  <a:noFill/>
                </a:ln>
                <a:solidFill>
                  <a:schemeClr val="tx1"/>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424003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367870-C660-0AC6-D9CF-B617BFB6F75B}"/>
              </a:ext>
            </a:extLst>
          </p:cNvPr>
          <p:cNvSpPr>
            <a:spLocks noGrp="1"/>
          </p:cNvSpPr>
          <p:nvPr>
            <p:ph type="title"/>
          </p:nvPr>
        </p:nvSpPr>
        <p:spPr>
          <a:xfrm>
            <a:off x="298292" y="327621"/>
            <a:ext cx="11029616" cy="988332"/>
          </a:xfrm>
        </p:spPr>
        <p:txBody>
          <a:bodyPr/>
          <a:lstStyle/>
          <a:p>
            <a:r>
              <a:rPr lang="en-US" dirty="0" err="1"/>
              <a:t>mendoni</a:t>
            </a:r>
            <a:r>
              <a:rPr lang="en-US" dirty="0"/>
              <a:t> </a:t>
            </a:r>
            <a:endParaRPr lang="mk-MK" dirty="0"/>
          </a:p>
        </p:txBody>
      </p:sp>
      <p:sp>
        <p:nvSpPr>
          <p:cNvPr id="3" name="Text Placeholder 2">
            <a:extLst>
              <a:ext uri="{FF2B5EF4-FFF2-40B4-BE49-F238E27FC236}">
                <a16:creationId xmlns:a16="http://schemas.microsoft.com/office/drawing/2014/main" xmlns="" id="{10BCC78B-9E73-20CE-BCB0-1184365B1FBE}"/>
              </a:ext>
            </a:extLst>
          </p:cNvPr>
          <p:cNvSpPr>
            <a:spLocks noGrp="1"/>
          </p:cNvSpPr>
          <p:nvPr>
            <p:ph type="body" idx="1"/>
          </p:nvPr>
        </p:nvSpPr>
        <p:spPr>
          <a:xfrm>
            <a:off x="618331" y="1325626"/>
            <a:ext cx="5194769" cy="1478639"/>
          </a:xfrm>
        </p:spPr>
        <p:txBody>
          <a:bodyPr/>
          <a:lstStyle/>
          <a:p>
            <a:r>
              <a:rPr lang="en-US" sz="2800" dirty="0">
                <a:solidFill>
                  <a:srgbClr val="00B0F0"/>
                </a:solidFill>
              </a:rPr>
              <a:t>Vivienne </a:t>
            </a:r>
            <a:r>
              <a:rPr lang="en-US" sz="2800" dirty="0" err="1">
                <a:solidFill>
                  <a:srgbClr val="00B0F0"/>
                </a:solidFill>
              </a:rPr>
              <a:t>është</a:t>
            </a:r>
            <a:r>
              <a:rPr lang="en-US" sz="2800" dirty="0">
                <a:solidFill>
                  <a:srgbClr val="00B0F0"/>
                </a:solidFill>
              </a:rPr>
              <a:t>: 1) e </a:t>
            </a:r>
            <a:r>
              <a:rPr lang="en-US" sz="2800" dirty="0" err="1">
                <a:solidFill>
                  <a:srgbClr val="00B0F0"/>
                </a:solidFill>
              </a:rPr>
              <a:t>lënduar</a:t>
            </a:r>
            <a:r>
              <a:rPr lang="en-US" sz="2800" dirty="0">
                <a:solidFill>
                  <a:srgbClr val="00B0F0"/>
                </a:solidFill>
              </a:rPr>
              <a:t> </a:t>
            </a:r>
            <a:r>
              <a:rPr lang="en-US" sz="2800" dirty="0" err="1">
                <a:solidFill>
                  <a:srgbClr val="00B0F0"/>
                </a:solidFill>
              </a:rPr>
              <a:t>dhe</a:t>
            </a:r>
            <a:r>
              <a:rPr lang="en-US" sz="2800" dirty="0">
                <a:solidFill>
                  <a:srgbClr val="00B0F0"/>
                </a:solidFill>
              </a:rPr>
              <a:t> e </a:t>
            </a:r>
            <a:r>
              <a:rPr lang="en-US" sz="2800" dirty="0" err="1">
                <a:solidFill>
                  <a:srgbClr val="00B0F0"/>
                </a:solidFill>
              </a:rPr>
              <a:t>trishtuar</a:t>
            </a:r>
            <a:r>
              <a:rPr lang="en-US" sz="2800" dirty="0">
                <a:solidFill>
                  <a:srgbClr val="00B0F0"/>
                </a:solidFill>
              </a:rPr>
              <a:t> /</a:t>
            </a:r>
            <a:endParaRPr lang="x-none" sz="2800" dirty="0">
              <a:solidFill>
                <a:srgbClr val="00B0F0"/>
              </a:solidFill>
            </a:endParaRPr>
          </a:p>
          <a:p>
            <a:r>
              <a:rPr lang="en-US" sz="2800" dirty="0">
                <a:solidFill>
                  <a:srgbClr val="00B0F0"/>
                </a:solidFill>
              </a:rPr>
              <a:t> 2) e </a:t>
            </a:r>
            <a:r>
              <a:rPr lang="en-US" sz="2800" dirty="0" err="1">
                <a:solidFill>
                  <a:srgbClr val="00B0F0"/>
                </a:solidFill>
              </a:rPr>
              <a:t>emocionuar</a:t>
            </a:r>
            <a:r>
              <a:rPr lang="en-US" sz="2800" dirty="0">
                <a:solidFill>
                  <a:srgbClr val="00B0F0"/>
                </a:solidFill>
              </a:rPr>
              <a:t> </a:t>
            </a:r>
            <a:r>
              <a:rPr lang="en-US" sz="2800" dirty="0" err="1">
                <a:solidFill>
                  <a:srgbClr val="00B0F0"/>
                </a:solidFill>
              </a:rPr>
              <a:t>dhe</a:t>
            </a:r>
            <a:r>
              <a:rPr lang="en-US" sz="2800" dirty="0">
                <a:solidFill>
                  <a:srgbClr val="00B0F0"/>
                </a:solidFill>
              </a:rPr>
              <a:t> e </a:t>
            </a:r>
            <a:r>
              <a:rPr lang="en-US" sz="2800" dirty="0" err="1">
                <a:solidFill>
                  <a:srgbClr val="00B0F0"/>
                </a:solidFill>
              </a:rPr>
              <a:t>lumtur</a:t>
            </a:r>
            <a:r>
              <a:rPr lang="en-US" sz="2800" dirty="0">
                <a:solidFill>
                  <a:srgbClr val="00B0F0"/>
                </a:solidFill>
              </a:rPr>
              <a:t>?</a:t>
            </a:r>
            <a:endParaRPr lang="mk-MK" sz="2800" dirty="0">
              <a:solidFill>
                <a:srgbClr val="00B0F0"/>
              </a:solidFill>
            </a:endParaRPr>
          </a:p>
        </p:txBody>
      </p:sp>
      <p:pic>
        <p:nvPicPr>
          <p:cNvPr id="8" name="Content Placeholder 7">
            <a:extLst>
              <a:ext uri="{FF2B5EF4-FFF2-40B4-BE49-F238E27FC236}">
                <a16:creationId xmlns:a16="http://schemas.microsoft.com/office/drawing/2014/main" xmlns="" id="{AD50AFD5-B3AA-3BA2-414B-428A0A5847FE}"/>
              </a:ext>
            </a:extLst>
          </p:cNvPr>
          <p:cNvPicPr>
            <a:picLocks noGrp="1" noChangeAspect="1"/>
          </p:cNvPicPr>
          <p:nvPr>
            <p:ph sz="half" idx="2"/>
          </p:nvPr>
        </p:nvPicPr>
        <p:blipFill>
          <a:blip r:embed="rId2"/>
          <a:stretch>
            <a:fillRect/>
          </a:stretch>
        </p:blipFill>
        <p:spPr>
          <a:xfrm>
            <a:off x="674703" y="2925763"/>
            <a:ext cx="5231909" cy="2935287"/>
          </a:xfrm>
        </p:spPr>
      </p:pic>
      <p:sp>
        <p:nvSpPr>
          <p:cNvPr id="5" name="Text Placeholder 4">
            <a:extLst>
              <a:ext uri="{FF2B5EF4-FFF2-40B4-BE49-F238E27FC236}">
                <a16:creationId xmlns:a16="http://schemas.microsoft.com/office/drawing/2014/main" xmlns="" id="{41C2F4BC-44DB-B109-0911-6F3EAD3AA5A5}"/>
              </a:ext>
            </a:extLst>
          </p:cNvPr>
          <p:cNvSpPr>
            <a:spLocks noGrp="1"/>
          </p:cNvSpPr>
          <p:nvPr>
            <p:ph type="body" sz="quarter" idx="3"/>
          </p:nvPr>
        </p:nvSpPr>
        <p:spPr>
          <a:xfrm>
            <a:off x="6416039" y="1815934"/>
            <a:ext cx="5194770" cy="988331"/>
          </a:xfrm>
        </p:spPr>
        <p:txBody>
          <a:bodyPr/>
          <a:lstStyle/>
          <a:p>
            <a:r>
              <a:rPr lang="en-US" sz="3200" dirty="0" err="1">
                <a:solidFill>
                  <a:srgbClr val="00B0F0"/>
                </a:solidFill>
              </a:rPr>
              <a:t>Burri</a:t>
            </a:r>
            <a:r>
              <a:rPr lang="en-US" sz="3200" dirty="0">
                <a:solidFill>
                  <a:srgbClr val="00B0F0"/>
                </a:solidFill>
              </a:rPr>
              <a:t> </a:t>
            </a:r>
            <a:r>
              <a:rPr lang="en-US" sz="3200" dirty="0" err="1">
                <a:solidFill>
                  <a:srgbClr val="00B0F0"/>
                </a:solidFill>
              </a:rPr>
              <a:t>është</a:t>
            </a:r>
            <a:r>
              <a:rPr lang="en-US" sz="3200" dirty="0">
                <a:solidFill>
                  <a:srgbClr val="00B0F0"/>
                </a:solidFill>
              </a:rPr>
              <a:t>: 1) </a:t>
            </a:r>
            <a:r>
              <a:rPr lang="en-US" sz="3200" dirty="0" err="1">
                <a:solidFill>
                  <a:srgbClr val="00B0F0"/>
                </a:solidFill>
              </a:rPr>
              <a:t>i</a:t>
            </a:r>
            <a:r>
              <a:rPr lang="en-US" sz="3200" dirty="0">
                <a:solidFill>
                  <a:srgbClr val="00B0F0"/>
                </a:solidFill>
              </a:rPr>
              <a:t> </a:t>
            </a:r>
            <a:r>
              <a:rPr lang="en-US" sz="3200" dirty="0" err="1">
                <a:solidFill>
                  <a:srgbClr val="00B0F0"/>
                </a:solidFill>
              </a:rPr>
              <a:t>hutuar</a:t>
            </a:r>
            <a:r>
              <a:rPr lang="en-US" sz="3200" dirty="0">
                <a:solidFill>
                  <a:srgbClr val="00B0F0"/>
                </a:solidFill>
              </a:rPr>
              <a:t> /</a:t>
            </a:r>
            <a:endParaRPr lang="x-none" sz="3200" dirty="0">
              <a:solidFill>
                <a:srgbClr val="00B0F0"/>
              </a:solidFill>
            </a:endParaRPr>
          </a:p>
          <a:p>
            <a:r>
              <a:rPr lang="en-US" sz="3200" dirty="0">
                <a:solidFill>
                  <a:srgbClr val="00B0F0"/>
                </a:solidFill>
              </a:rPr>
              <a:t> 2) </a:t>
            </a:r>
            <a:r>
              <a:rPr lang="en-US" sz="3200" dirty="0" err="1">
                <a:solidFill>
                  <a:srgbClr val="00B0F0"/>
                </a:solidFill>
              </a:rPr>
              <a:t>i</a:t>
            </a:r>
            <a:r>
              <a:rPr lang="en-US" sz="3200" dirty="0">
                <a:solidFill>
                  <a:srgbClr val="00B0F0"/>
                </a:solidFill>
              </a:rPr>
              <a:t> </a:t>
            </a:r>
            <a:r>
              <a:rPr lang="en-US" sz="3200" dirty="0" err="1">
                <a:solidFill>
                  <a:srgbClr val="00B0F0"/>
                </a:solidFill>
              </a:rPr>
              <a:t>befasuar</a:t>
            </a:r>
            <a:r>
              <a:rPr lang="en-US" sz="3200" dirty="0">
                <a:solidFill>
                  <a:srgbClr val="00B0F0"/>
                </a:solidFill>
              </a:rPr>
              <a:t>?</a:t>
            </a:r>
            <a:endParaRPr lang="mk-MK" sz="3200" dirty="0">
              <a:solidFill>
                <a:srgbClr val="00B0F0"/>
              </a:solidFill>
            </a:endParaRPr>
          </a:p>
        </p:txBody>
      </p:sp>
      <p:pic>
        <p:nvPicPr>
          <p:cNvPr id="10" name="Content Placeholder 9">
            <a:extLst>
              <a:ext uri="{FF2B5EF4-FFF2-40B4-BE49-F238E27FC236}">
                <a16:creationId xmlns:a16="http://schemas.microsoft.com/office/drawing/2014/main" xmlns="" id="{5E233534-FD3E-4D54-6F23-1F9EE5608BB2}"/>
              </a:ext>
            </a:extLst>
          </p:cNvPr>
          <p:cNvPicPr>
            <a:picLocks noGrp="1" noChangeAspect="1"/>
          </p:cNvPicPr>
          <p:nvPr>
            <p:ph sz="quarter" idx="4"/>
          </p:nvPr>
        </p:nvPicPr>
        <p:blipFill>
          <a:blip r:embed="rId3"/>
          <a:stretch>
            <a:fillRect/>
          </a:stretch>
        </p:blipFill>
        <p:spPr>
          <a:xfrm>
            <a:off x="6096001" y="2925763"/>
            <a:ext cx="5054352" cy="2935287"/>
          </a:xfrm>
        </p:spPr>
      </p:pic>
    </p:spTree>
    <p:extLst>
      <p:ext uri="{BB962C8B-B14F-4D97-AF65-F5344CB8AC3E}">
        <p14:creationId xmlns:p14="http://schemas.microsoft.com/office/powerpoint/2010/main" xmlns="" val="3989853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57697E-B471-C553-A536-C3247F06A44D}"/>
              </a:ext>
            </a:extLst>
          </p:cNvPr>
          <p:cNvSpPr>
            <a:spLocks noGrp="1"/>
          </p:cNvSpPr>
          <p:nvPr>
            <p:ph type="title"/>
          </p:nvPr>
        </p:nvSpPr>
        <p:spPr/>
        <p:txBody>
          <a:bodyPr/>
          <a:lstStyle/>
          <a:p>
            <a:r>
              <a:rPr lang="en-US" dirty="0" err="1"/>
              <a:t>Shoku</a:t>
            </a:r>
            <a:r>
              <a:rPr lang="en-US" dirty="0"/>
              <a:t> </a:t>
            </a:r>
            <a:r>
              <a:rPr lang="en-US" dirty="0" err="1"/>
              <a:t>juaj</a:t>
            </a:r>
            <a:r>
              <a:rPr lang="en-US" dirty="0"/>
              <a:t> </a:t>
            </a:r>
            <a:r>
              <a:rPr lang="en-US" dirty="0" err="1"/>
              <a:t>ju</a:t>
            </a:r>
            <a:r>
              <a:rPr lang="en-US" dirty="0"/>
              <a:t> </a:t>
            </a:r>
            <a:r>
              <a:rPr lang="en-US" dirty="0" err="1"/>
              <a:t>tradhtoi</a:t>
            </a:r>
            <a:r>
              <a:rPr lang="en-US" dirty="0"/>
              <a:t>. </a:t>
            </a:r>
            <a:r>
              <a:rPr lang="en-US" dirty="0" err="1"/>
              <a:t>Cili</a:t>
            </a:r>
            <a:r>
              <a:rPr lang="en-US" dirty="0"/>
              <a:t> </a:t>
            </a:r>
            <a:r>
              <a:rPr lang="en-US" dirty="0" err="1"/>
              <a:t>është</a:t>
            </a:r>
            <a:r>
              <a:rPr lang="en-US" dirty="0"/>
              <a:t> </a:t>
            </a:r>
            <a:r>
              <a:rPr lang="en-US" dirty="0" err="1"/>
              <a:t>reagimi</a:t>
            </a:r>
            <a:r>
              <a:rPr lang="en-US" dirty="0"/>
              <a:t> </a:t>
            </a:r>
            <a:r>
              <a:rPr lang="en-US" dirty="0" err="1"/>
              <a:t>juaj</a:t>
            </a:r>
            <a:r>
              <a:rPr lang="en-US" dirty="0"/>
              <a:t>:</a:t>
            </a:r>
            <a:endParaRPr lang="mk-MK" dirty="0"/>
          </a:p>
        </p:txBody>
      </p:sp>
      <p:sp>
        <p:nvSpPr>
          <p:cNvPr id="3" name="Text Placeholder 2">
            <a:extLst>
              <a:ext uri="{FF2B5EF4-FFF2-40B4-BE49-F238E27FC236}">
                <a16:creationId xmlns:a16="http://schemas.microsoft.com/office/drawing/2014/main" xmlns="" id="{28E8B50A-3DA3-56F8-64D2-7188E181CA06}"/>
              </a:ext>
            </a:extLst>
          </p:cNvPr>
          <p:cNvSpPr>
            <a:spLocks noGrp="1"/>
          </p:cNvSpPr>
          <p:nvPr>
            <p:ph type="body" idx="1"/>
          </p:nvPr>
        </p:nvSpPr>
        <p:spPr/>
        <p:txBody>
          <a:bodyPr/>
          <a:lstStyle/>
          <a:p>
            <a:endParaRPr lang="mk-MK" dirty="0"/>
          </a:p>
        </p:txBody>
      </p:sp>
      <p:pic>
        <p:nvPicPr>
          <p:cNvPr id="8" name="Content Placeholder 7">
            <a:extLst>
              <a:ext uri="{FF2B5EF4-FFF2-40B4-BE49-F238E27FC236}">
                <a16:creationId xmlns:a16="http://schemas.microsoft.com/office/drawing/2014/main" xmlns="" id="{C2B78401-76F5-AE22-3316-B0A338C559A3}"/>
              </a:ext>
            </a:extLst>
          </p:cNvPr>
          <p:cNvPicPr>
            <a:picLocks noGrp="1" noChangeAspect="1"/>
          </p:cNvPicPr>
          <p:nvPr>
            <p:ph sz="half" idx="2"/>
          </p:nvPr>
        </p:nvPicPr>
        <p:blipFill>
          <a:blip r:embed="rId2"/>
          <a:stretch>
            <a:fillRect/>
          </a:stretch>
        </p:blipFill>
        <p:spPr>
          <a:xfrm>
            <a:off x="581191" y="2250891"/>
            <a:ext cx="5194768" cy="3610159"/>
          </a:xfrm>
        </p:spPr>
      </p:pic>
      <p:sp>
        <p:nvSpPr>
          <p:cNvPr id="5" name="Text Placeholder 4">
            <a:extLst>
              <a:ext uri="{FF2B5EF4-FFF2-40B4-BE49-F238E27FC236}">
                <a16:creationId xmlns:a16="http://schemas.microsoft.com/office/drawing/2014/main" xmlns="" id="{E26870C7-3555-BD49-BE6E-FF39B3369776}"/>
              </a:ext>
            </a:extLst>
          </p:cNvPr>
          <p:cNvSpPr>
            <a:spLocks noGrp="1"/>
          </p:cNvSpPr>
          <p:nvPr>
            <p:ph type="body" sz="quarter" idx="3"/>
          </p:nvPr>
        </p:nvSpPr>
        <p:spPr/>
        <p:txBody>
          <a:bodyPr/>
          <a:lstStyle/>
          <a:p>
            <a:endParaRPr lang="mk-MK"/>
          </a:p>
        </p:txBody>
      </p:sp>
      <p:pic>
        <p:nvPicPr>
          <p:cNvPr id="10" name="Content Placeholder 9">
            <a:extLst>
              <a:ext uri="{FF2B5EF4-FFF2-40B4-BE49-F238E27FC236}">
                <a16:creationId xmlns:a16="http://schemas.microsoft.com/office/drawing/2014/main" xmlns="" id="{49B5B638-9875-34A5-C9EC-728566BA8501}"/>
              </a:ext>
            </a:extLst>
          </p:cNvPr>
          <p:cNvPicPr>
            <a:picLocks noGrp="1" noChangeAspect="1"/>
          </p:cNvPicPr>
          <p:nvPr>
            <p:ph sz="quarter" idx="4"/>
          </p:nvPr>
        </p:nvPicPr>
        <p:blipFill>
          <a:blip r:embed="rId3"/>
          <a:stretch>
            <a:fillRect/>
          </a:stretch>
        </p:blipFill>
        <p:spPr>
          <a:xfrm>
            <a:off x="6416037" y="2250891"/>
            <a:ext cx="5194767" cy="3610159"/>
          </a:xfrm>
        </p:spPr>
      </p:pic>
    </p:spTree>
    <p:extLst>
      <p:ext uri="{BB962C8B-B14F-4D97-AF65-F5344CB8AC3E}">
        <p14:creationId xmlns:p14="http://schemas.microsoft.com/office/powerpoint/2010/main" xmlns="" val="1100535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8FB604-BC93-9842-F6F5-33B5BD82BAC4}"/>
              </a:ext>
            </a:extLst>
          </p:cNvPr>
          <p:cNvSpPr>
            <a:spLocks noGrp="1"/>
          </p:cNvSpPr>
          <p:nvPr>
            <p:ph type="title"/>
          </p:nvPr>
        </p:nvSpPr>
        <p:spPr/>
        <p:txBody>
          <a:bodyPr/>
          <a:lstStyle/>
          <a:p>
            <a:r>
              <a:rPr lang="en-US" dirty="0" err="1"/>
              <a:t>Kolegu</a:t>
            </a:r>
            <a:r>
              <a:rPr lang="en-US" dirty="0"/>
              <a:t> </a:t>
            </a:r>
            <a:r>
              <a:rPr lang="en-US" dirty="0" err="1"/>
              <a:t>juaj</a:t>
            </a:r>
            <a:r>
              <a:rPr lang="en-US" dirty="0"/>
              <a:t> u </a:t>
            </a:r>
            <a:r>
              <a:rPr lang="en-US" dirty="0" err="1"/>
              <a:t>vesh</a:t>
            </a:r>
            <a:r>
              <a:rPr lang="en-US" dirty="0"/>
              <a:t> </a:t>
            </a:r>
            <a:r>
              <a:rPr lang="en-US" dirty="0" err="1"/>
              <a:t>në</a:t>
            </a:r>
            <a:r>
              <a:rPr lang="en-US" dirty="0"/>
              <a:t> </a:t>
            </a:r>
            <a:r>
              <a:rPr lang="en-US" dirty="0" err="1"/>
              <a:t>një</a:t>
            </a:r>
            <a:r>
              <a:rPr lang="en-US" dirty="0"/>
              <a:t> </a:t>
            </a:r>
            <a:r>
              <a:rPr lang="en-US" dirty="0" err="1"/>
              <a:t>mënyrë</a:t>
            </a:r>
            <a:r>
              <a:rPr lang="en-US" dirty="0"/>
              <a:t> </a:t>
            </a:r>
            <a:r>
              <a:rPr lang="en-US" dirty="0" err="1"/>
              <a:t>të</a:t>
            </a:r>
            <a:r>
              <a:rPr lang="en-US" dirty="0"/>
              <a:t> </a:t>
            </a:r>
            <a:r>
              <a:rPr lang="en-US" dirty="0" err="1"/>
              <a:t>çuditshme</a:t>
            </a:r>
            <a:r>
              <a:rPr lang="en-US" dirty="0"/>
              <a:t>. </a:t>
            </a:r>
            <a:r>
              <a:rPr lang="en-US" dirty="0" err="1"/>
              <a:t>Reagimi</a:t>
            </a:r>
            <a:r>
              <a:rPr lang="en-US" dirty="0"/>
              <a:t> </a:t>
            </a:r>
            <a:r>
              <a:rPr lang="en-US" dirty="0" err="1"/>
              <a:t>juaj</a:t>
            </a:r>
            <a:r>
              <a:rPr lang="en-US" dirty="0"/>
              <a:t>:</a:t>
            </a:r>
            <a:endParaRPr lang="mk-MK" dirty="0"/>
          </a:p>
        </p:txBody>
      </p:sp>
      <p:sp>
        <p:nvSpPr>
          <p:cNvPr id="3" name="Text Placeholder 2">
            <a:extLst>
              <a:ext uri="{FF2B5EF4-FFF2-40B4-BE49-F238E27FC236}">
                <a16:creationId xmlns:a16="http://schemas.microsoft.com/office/drawing/2014/main" xmlns="" id="{ADB93E7C-89A9-CFC0-01F3-631B64E46A57}"/>
              </a:ext>
            </a:extLst>
          </p:cNvPr>
          <p:cNvSpPr>
            <a:spLocks noGrp="1"/>
          </p:cNvSpPr>
          <p:nvPr>
            <p:ph type="body" idx="1"/>
          </p:nvPr>
        </p:nvSpPr>
        <p:spPr/>
        <p:txBody>
          <a:bodyPr/>
          <a:lstStyle/>
          <a:p>
            <a:endParaRPr lang="mk-MK"/>
          </a:p>
        </p:txBody>
      </p:sp>
      <p:pic>
        <p:nvPicPr>
          <p:cNvPr id="8" name="Content Placeholder 7">
            <a:extLst>
              <a:ext uri="{FF2B5EF4-FFF2-40B4-BE49-F238E27FC236}">
                <a16:creationId xmlns:a16="http://schemas.microsoft.com/office/drawing/2014/main" xmlns="" id="{B4D1733F-5485-3745-0E02-E46406CB5892}"/>
              </a:ext>
            </a:extLst>
          </p:cNvPr>
          <p:cNvPicPr>
            <a:picLocks noGrp="1" noChangeAspect="1"/>
          </p:cNvPicPr>
          <p:nvPr>
            <p:ph sz="half" idx="2"/>
          </p:nvPr>
        </p:nvPicPr>
        <p:blipFill>
          <a:blip r:embed="rId2"/>
          <a:stretch>
            <a:fillRect/>
          </a:stretch>
        </p:blipFill>
        <p:spPr>
          <a:xfrm>
            <a:off x="581191" y="2250891"/>
            <a:ext cx="5194769" cy="3610159"/>
          </a:xfrm>
        </p:spPr>
      </p:pic>
      <p:sp>
        <p:nvSpPr>
          <p:cNvPr id="5" name="Text Placeholder 4">
            <a:extLst>
              <a:ext uri="{FF2B5EF4-FFF2-40B4-BE49-F238E27FC236}">
                <a16:creationId xmlns:a16="http://schemas.microsoft.com/office/drawing/2014/main" xmlns="" id="{8816209E-BB67-8BBC-6F23-BE9B75B242FB}"/>
              </a:ext>
            </a:extLst>
          </p:cNvPr>
          <p:cNvSpPr>
            <a:spLocks noGrp="1"/>
          </p:cNvSpPr>
          <p:nvPr>
            <p:ph type="body" sz="quarter" idx="3"/>
          </p:nvPr>
        </p:nvSpPr>
        <p:spPr/>
        <p:txBody>
          <a:bodyPr/>
          <a:lstStyle/>
          <a:p>
            <a:endParaRPr lang="mk-MK"/>
          </a:p>
        </p:txBody>
      </p:sp>
      <p:pic>
        <p:nvPicPr>
          <p:cNvPr id="10" name="Content Placeholder 9">
            <a:extLst>
              <a:ext uri="{FF2B5EF4-FFF2-40B4-BE49-F238E27FC236}">
                <a16:creationId xmlns:a16="http://schemas.microsoft.com/office/drawing/2014/main" xmlns="" id="{A427DA50-6713-B944-3D3A-F6A235700042}"/>
              </a:ext>
            </a:extLst>
          </p:cNvPr>
          <p:cNvPicPr>
            <a:picLocks noGrp="1" noChangeAspect="1"/>
          </p:cNvPicPr>
          <p:nvPr>
            <p:ph sz="quarter" idx="4"/>
          </p:nvPr>
        </p:nvPicPr>
        <p:blipFill>
          <a:blip r:embed="rId3"/>
          <a:stretch>
            <a:fillRect/>
          </a:stretch>
        </p:blipFill>
        <p:spPr>
          <a:xfrm>
            <a:off x="6416039" y="2250891"/>
            <a:ext cx="5194770" cy="3610159"/>
          </a:xfrm>
        </p:spPr>
      </p:pic>
    </p:spTree>
    <p:extLst>
      <p:ext uri="{BB962C8B-B14F-4D97-AF65-F5344CB8AC3E}">
        <p14:creationId xmlns:p14="http://schemas.microsoft.com/office/powerpoint/2010/main" xmlns="" val="2797501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7150E7-3AC2-B2FC-9703-2FBF2726C58D}"/>
              </a:ext>
            </a:extLst>
          </p:cNvPr>
          <p:cNvSpPr>
            <a:spLocks noGrp="1"/>
          </p:cNvSpPr>
          <p:nvPr>
            <p:ph type="title"/>
          </p:nvPr>
        </p:nvSpPr>
        <p:spPr/>
        <p:txBody>
          <a:bodyPr>
            <a:normAutofit/>
          </a:bodyPr>
          <a:lstStyle/>
          <a:p>
            <a:r>
              <a:rPr lang="en-US" sz="1800" dirty="0" err="1">
                <a:solidFill>
                  <a:srgbClr val="7030A0"/>
                </a:solidFill>
              </a:rPr>
              <a:t>Burri</a:t>
            </a:r>
            <a:r>
              <a:rPr lang="en-US" sz="1800" dirty="0">
                <a:solidFill>
                  <a:srgbClr val="7030A0"/>
                </a:solidFill>
              </a:rPr>
              <a:t> </a:t>
            </a:r>
            <a:r>
              <a:rPr lang="en-US" sz="1800" dirty="0" err="1">
                <a:solidFill>
                  <a:srgbClr val="7030A0"/>
                </a:solidFill>
              </a:rPr>
              <a:t>juaj</a:t>
            </a:r>
            <a:r>
              <a:rPr lang="en-US" sz="1800" dirty="0">
                <a:solidFill>
                  <a:srgbClr val="7030A0"/>
                </a:solidFill>
              </a:rPr>
              <a:t> </a:t>
            </a:r>
            <a:r>
              <a:rPr lang="en-US" sz="1800" dirty="0" err="1">
                <a:solidFill>
                  <a:srgbClr val="7030A0"/>
                </a:solidFill>
              </a:rPr>
              <a:t>ju</a:t>
            </a:r>
            <a:r>
              <a:rPr lang="en-US" sz="1800" dirty="0">
                <a:solidFill>
                  <a:srgbClr val="7030A0"/>
                </a:solidFill>
              </a:rPr>
              <a:t> </a:t>
            </a:r>
            <a:r>
              <a:rPr lang="en-US" sz="1800" dirty="0" err="1">
                <a:solidFill>
                  <a:srgbClr val="7030A0"/>
                </a:solidFill>
              </a:rPr>
              <a:t>premtoi</a:t>
            </a:r>
            <a:r>
              <a:rPr lang="en-US" sz="1800" dirty="0">
                <a:solidFill>
                  <a:srgbClr val="7030A0"/>
                </a:solidFill>
              </a:rPr>
              <a:t> se do </a:t>
            </a:r>
            <a:r>
              <a:rPr lang="en-US" sz="1800" dirty="0" err="1">
                <a:solidFill>
                  <a:srgbClr val="7030A0"/>
                </a:solidFill>
              </a:rPr>
              <a:t>të</a:t>
            </a:r>
            <a:r>
              <a:rPr lang="en-US" sz="1800" dirty="0">
                <a:solidFill>
                  <a:srgbClr val="7030A0"/>
                </a:solidFill>
              </a:rPr>
              <a:t> </a:t>
            </a:r>
            <a:r>
              <a:rPr lang="en-US" sz="1800" dirty="0" err="1">
                <a:solidFill>
                  <a:srgbClr val="7030A0"/>
                </a:solidFill>
              </a:rPr>
              <a:t>vinte</a:t>
            </a:r>
            <a:r>
              <a:rPr lang="en-US" sz="1800" dirty="0">
                <a:solidFill>
                  <a:srgbClr val="7030A0"/>
                </a:solidFill>
              </a:rPr>
              <a:t> </a:t>
            </a:r>
            <a:r>
              <a:rPr lang="en-US" sz="1800" dirty="0" err="1">
                <a:solidFill>
                  <a:srgbClr val="7030A0"/>
                </a:solidFill>
              </a:rPr>
              <a:t>në</a:t>
            </a:r>
            <a:r>
              <a:rPr lang="en-US" sz="1800" dirty="0">
                <a:solidFill>
                  <a:srgbClr val="7030A0"/>
                </a:solidFill>
              </a:rPr>
              <a:t> </a:t>
            </a:r>
            <a:r>
              <a:rPr lang="en-US" sz="1800" dirty="0" err="1">
                <a:solidFill>
                  <a:srgbClr val="7030A0"/>
                </a:solidFill>
              </a:rPr>
              <a:t>shtëpi</a:t>
            </a:r>
            <a:r>
              <a:rPr lang="en-US" sz="1800" dirty="0">
                <a:solidFill>
                  <a:srgbClr val="7030A0"/>
                </a:solidFill>
              </a:rPr>
              <a:t> </a:t>
            </a:r>
            <a:r>
              <a:rPr lang="en-US" sz="1800" dirty="0" err="1">
                <a:solidFill>
                  <a:srgbClr val="7030A0"/>
                </a:solidFill>
              </a:rPr>
              <a:t>në</a:t>
            </a:r>
            <a:r>
              <a:rPr lang="en-US" sz="1800" dirty="0">
                <a:solidFill>
                  <a:srgbClr val="7030A0"/>
                </a:solidFill>
              </a:rPr>
              <a:t> </a:t>
            </a:r>
            <a:r>
              <a:rPr lang="en-US" sz="1800" dirty="0" err="1">
                <a:solidFill>
                  <a:srgbClr val="7030A0"/>
                </a:solidFill>
              </a:rPr>
              <a:t>kohë</a:t>
            </a:r>
            <a:r>
              <a:rPr lang="en-US" sz="1800" dirty="0">
                <a:solidFill>
                  <a:srgbClr val="7030A0"/>
                </a:solidFill>
              </a:rPr>
              <a:t>, </a:t>
            </a:r>
            <a:r>
              <a:rPr lang="en-US" sz="1800" dirty="0" err="1">
                <a:solidFill>
                  <a:srgbClr val="7030A0"/>
                </a:solidFill>
              </a:rPr>
              <a:t>por</a:t>
            </a:r>
            <a:r>
              <a:rPr lang="en-US" sz="1800" dirty="0">
                <a:solidFill>
                  <a:srgbClr val="7030A0"/>
                </a:solidFill>
              </a:rPr>
              <a:t> ai </a:t>
            </a:r>
            <a:r>
              <a:rPr lang="en-US" sz="1800" dirty="0" err="1">
                <a:solidFill>
                  <a:srgbClr val="7030A0"/>
                </a:solidFill>
              </a:rPr>
              <a:t>ishte</a:t>
            </a:r>
            <a:r>
              <a:rPr lang="en-US" sz="1800" dirty="0">
                <a:solidFill>
                  <a:srgbClr val="7030A0"/>
                </a:solidFill>
              </a:rPr>
              <a:t> </a:t>
            </a:r>
            <a:r>
              <a:rPr lang="en-US" sz="1800" dirty="0" err="1">
                <a:solidFill>
                  <a:srgbClr val="7030A0"/>
                </a:solidFill>
              </a:rPr>
              <a:t>vonë</a:t>
            </a:r>
            <a:r>
              <a:rPr lang="en-US" sz="1800" dirty="0">
                <a:solidFill>
                  <a:srgbClr val="7030A0"/>
                </a:solidFill>
              </a:rPr>
              <a:t>, </a:t>
            </a:r>
            <a:r>
              <a:rPr lang="en-US" sz="1800" dirty="0" err="1">
                <a:solidFill>
                  <a:srgbClr val="7030A0"/>
                </a:solidFill>
              </a:rPr>
              <a:t>dhe</a:t>
            </a:r>
            <a:r>
              <a:rPr lang="en-US" sz="1800" dirty="0">
                <a:solidFill>
                  <a:srgbClr val="7030A0"/>
                </a:solidFill>
              </a:rPr>
              <a:t> </a:t>
            </a:r>
            <a:r>
              <a:rPr lang="en-US" sz="1800" dirty="0" err="1">
                <a:solidFill>
                  <a:srgbClr val="7030A0"/>
                </a:solidFill>
              </a:rPr>
              <a:t>ju</a:t>
            </a:r>
            <a:r>
              <a:rPr lang="en-US" sz="1800" dirty="0">
                <a:solidFill>
                  <a:srgbClr val="7030A0"/>
                </a:solidFill>
              </a:rPr>
              <a:t> </a:t>
            </a:r>
            <a:r>
              <a:rPr lang="en-US" sz="1800" dirty="0" err="1">
                <a:solidFill>
                  <a:srgbClr val="7030A0"/>
                </a:solidFill>
              </a:rPr>
              <a:t>keni</a:t>
            </a:r>
            <a:r>
              <a:rPr lang="en-US" sz="1800" dirty="0">
                <a:solidFill>
                  <a:srgbClr val="7030A0"/>
                </a:solidFill>
              </a:rPr>
              <a:t> </a:t>
            </a:r>
            <a:r>
              <a:rPr lang="en-US" sz="1800" dirty="0" err="1">
                <a:solidFill>
                  <a:srgbClr val="7030A0"/>
                </a:solidFill>
              </a:rPr>
              <a:t>qenë</a:t>
            </a:r>
            <a:r>
              <a:rPr lang="en-US" sz="1800" dirty="0">
                <a:solidFill>
                  <a:srgbClr val="7030A0"/>
                </a:solidFill>
              </a:rPr>
              <a:t> </a:t>
            </a:r>
            <a:r>
              <a:rPr lang="en-US" sz="1800" dirty="0" err="1">
                <a:solidFill>
                  <a:srgbClr val="7030A0"/>
                </a:solidFill>
              </a:rPr>
              <a:t>vetëm</a:t>
            </a:r>
            <a:r>
              <a:rPr lang="en-US" sz="1800" dirty="0">
                <a:solidFill>
                  <a:srgbClr val="7030A0"/>
                </a:solidFill>
              </a:rPr>
              <a:t> me </a:t>
            </a:r>
            <a:r>
              <a:rPr lang="en-US" sz="1800" dirty="0" err="1">
                <a:solidFill>
                  <a:srgbClr val="7030A0"/>
                </a:solidFill>
              </a:rPr>
              <a:t>fëmijën</a:t>
            </a:r>
            <a:r>
              <a:rPr lang="en-US" sz="1800" dirty="0">
                <a:solidFill>
                  <a:srgbClr val="7030A0"/>
                </a:solidFill>
              </a:rPr>
              <a:t> </a:t>
            </a:r>
            <a:r>
              <a:rPr lang="en-US" sz="1800" dirty="0" err="1">
                <a:solidFill>
                  <a:srgbClr val="7030A0"/>
                </a:solidFill>
              </a:rPr>
              <a:t>gjithë</a:t>
            </a:r>
            <a:r>
              <a:rPr lang="en-US" sz="1800" dirty="0">
                <a:solidFill>
                  <a:srgbClr val="7030A0"/>
                </a:solidFill>
              </a:rPr>
              <a:t> </a:t>
            </a:r>
            <a:r>
              <a:rPr lang="en-US" sz="1800" dirty="0" err="1">
                <a:solidFill>
                  <a:srgbClr val="7030A0"/>
                </a:solidFill>
              </a:rPr>
              <a:t>ditën</a:t>
            </a:r>
            <a:r>
              <a:rPr lang="en-US" sz="1800" dirty="0">
                <a:solidFill>
                  <a:srgbClr val="7030A0"/>
                </a:solidFill>
              </a:rPr>
              <a:t>. Ai </a:t>
            </a:r>
            <a:r>
              <a:rPr lang="en-US" sz="1800" dirty="0" err="1">
                <a:solidFill>
                  <a:srgbClr val="7030A0"/>
                </a:solidFill>
              </a:rPr>
              <a:t>shpjegon</a:t>
            </a:r>
            <a:r>
              <a:rPr lang="en-US" sz="1800" dirty="0">
                <a:solidFill>
                  <a:srgbClr val="7030A0"/>
                </a:solidFill>
              </a:rPr>
              <a:t> se ka </a:t>
            </a:r>
            <a:r>
              <a:rPr lang="en-US" sz="1800" dirty="0" err="1">
                <a:solidFill>
                  <a:srgbClr val="7030A0"/>
                </a:solidFill>
              </a:rPr>
              <a:t>pasur</a:t>
            </a:r>
            <a:r>
              <a:rPr lang="en-US" sz="1800" dirty="0">
                <a:solidFill>
                  <a:srgbClr val="7030A0"/>
                </a:solidFill>
              </a:rPr>
              <a:t> </a:t>
            </a:r>
            <a:r>
              <a:rPr lang="en-US" sz="1800" dirty="0" err="1">
                <a:solidFill>
                  <a:srgbClr val="7030A0"/>
                </a:solidFill>
              </a:rPr>
              <a:t>shumë</a:t>
            </a:r>
            <a:r>
              <a:rPr lang="en-US" sz="1800" dirty="0">
                <a:solidFill>
                  <a:srgbClr val="7030A0"/>
                </a:solidFill>
              </a:rPr>
              <a:t> </a:t>
            </a:r>
            <a:r>
              <a:rPr lang="en-US" sz="1800" dirty="0" err="1">
                <a:solidFill>
                  <a:srgbClr val="7030A0"/>
                </a:solidFill>
              </a:rPr>
              <a:t>punë</a:t>
            </a:r>
            <a:r>
              <a:rPr lang="en-US" sz="1800" dirty="0">
                <a:solidFill>
                  <a:srgbClr val="7030A0"/>
                </a:solidFill>
              </a:rPr>
              <a:t> </a:t>
            </a:r>
            <a:r>
              <a:rPr lang="en-US" sz="1800" dirty="0" err="1">
                <a:solidFill>
                  <a:srgbClr val="7030A0"/>
                </a:solidFill>
              </a:rPr>
              <a:t>për</a:t>
            </a:r>
            <a:r>
              <a:rPr lang="en-US" sz="1800" dirty="0">
                <a:solidFill>
                  <a:srgbClr val="7030A0"/>
                </a:solidFill>
              </a:rPr>
              <a:t> </a:t>
            </a:r>
            <a:r>
              <a:rPr lang="en-US" sz="1800" dirty="0" err="1">
                <a:solidFill>
                  <a:srgbClr val="7030A0"/>
                </a:solidFill>
              </a:rPr>
              <a:t>të</a:t>
            </a:r>
            <a:r>
              <a:rPr lang="en-US" sz="1800" dirty="0">
                <a:solidFill>
                  <a:srgbClr val="7030A0"/>
                </a:solidFill>
              </a:rPr>
              <a:t> </a:t>
            </a:r>
            <a:r>
              <a:rPr lang="en-US" sz="1800" dirty="0" err="1">
                <a:solidFill>
                  <a:srgbClr val="7030A0"/>
                </a:solidFill>
              </a:rPr>
              <a:t>bërë</a:t>
            </a:r>
            <a:r>
              <a:rPr lang="en-US" sz="1800" dirty="0">
                <a:solidFill>
                  <a:srgbClr val="7030A0"/>
                </a:solidFill>
              </a:rPr>
              <a:t> </a:t>
            </a:r>
            <a:r>
              <a:rPr lang="en-US" sz="1800" dirty="0" err="1">
                <a:solidFill>
                  <a:srgbClr val="7030A0"/>
                </a:solidFill>
              </a:rPr>
              <a:t>dhe</a:t>
            </a:r>
            <a:r>
              <a:rPr lang="en-US" sz="1800" dirty="0">
                <a:solidFill>
                  <a:srgbClr val="7030A0"/>
                </a:solidFill>
              </a:rPr>
              <a:t> </a:t>
            </a:r>
            <a:r>
              <a:rPr lang="en-US" sz="1800" dirty="0" err="1">
                <a:solidFill>
                  <a:srgbClr val="7030A0"/>
                </a:solidFill>
              </a:rPr>
              <a:t>kështu</a:t>
            </a:r>
            <a:r>
              <a:rPr lang="en-US" sz="1800" dirty="0">
                <a:solidFill>
                  <a:srgbClr val="7030A0"/>
                </a:solidFill>
              </a:rPr>
              <a:t> </a:t>
            </a:r>
            <a:r>
              <a:rPr lang="en-US" sz="1800" dirty="0" err="1">
                <a:solidFill>
                  <a:srgbClr val="7030A0"/>
                </a:solidFill>
              </a:rPr>
              <a:t>pakënaqësia</a:t>
            </a:r>
            <a:r>
              <a:rPr lang="en-US" sz="1800" dirty="0">
                <a:solidFill>
                  <a:srgbClr val="7030A0"/>
                </a:solidFill>
              </a:rPr>
              <a:t> </a:t>
            </a:r>
            <a:r>
              <a:rPr lang="en-US" sz="1800" dirty="0" err="1">
                <a:solidFill>
                  <a:srgbClr val="7030A0"/>
                </a:solidFill>
              </a:rPr>
              <a:t>juaj</a:t>
            </a:r>
            <a:r>
              <a:rPr lang="en-US" sz="1800" dirty="0">
                <a:solidFill>
                  <a:srgbClr val="7030A0"/>
                </a:solidFill>
              </a:rPr>
              <a:t> </a:t>
            </a:r>
            <a:r>
              <a:rPr lang="en-US" sz="1800" dirty="0" err="1">
                <a:solidFill>
                  <a:srgbClr val="7030A0"/>
                </a:solidFill>
              </a:rPr>
              <a:t>rritet</a:t>
            </a:r>
            <a:r>
              <a:rPr lang="en-US" sz="1800" dirty="0">
                <a:solidFill>
                  <a:srgbClr val="7030A0"/>
                </a:solidFill>
              </a:rPr>
              <a:t> </a:t>
            </a:r>
            <a:r>
              <a:rPr lang="en-US" sz="1800" dirty="0" err="1">
                <a:solidFill>
                  <a:srgbClr val="7030A0"/>
                </a:solidFill>
              </a:rPr>
              <a:t>edhe</a:t>
            </a:r>
            <a:r>
              <a:rPr lang="en-US" sz="1800" dirty="0">
                <a:solidFill>
                  <a:srgbClr val="7030A0"/>
                </a:solidFill>
              </a:rPr>
              <a:t> </a:t>
            </a:r>
            <a:r>
              <a:rPr lang="en-US" sz="1800" dirty="0" err="1">
                <a:solidFill>
                  <a:srgbClr val="7030A0"/>
                </a:solidFill>
              </a:rPr>
              <a:t>më</a:t>
            </a:r>
            <a:r>
              <a:rPr lang="en-US" sz="1800" dirty="0">
                <a:solidFill>
                  <a:srgbClr val="7030A0"/>
                </a:solidFill>
              </a:rPr>
              <a:t> </a:t>
            </a:r>
            <a:r>
              <a:rPr lang="en-US" sz="1800" dirty="0" err="1">
                <a:solidFill>
                  <a:srgbClr val="7030A0"/>
                </a:solidFill>
              </a:rPr>
              <a:t>shumë</a:t>
            </a:r>
            <a:r>
              <a:rPr lang="en-US" sz="1800" dirty="0">
                <a:solidFill>
                  <a:srgbClr val="7030A0"/>
                </a:solidFill>
              </a:rPr>
              <a:t>. </a:t>
            </a:r>
            <a:r>
              <a:rPr lang="en-US" sz="1800" dirty="0" err="1">
                <a:solidFill>
                  <a:srgbClr val="7030A0"/>
                </a:solidFill>
              </a:rPr>
              <a:t>Çfarë</a:t>
            </a:r>
            <a:r>
              <a:rPr lang="en-US" sz="1800" dirty="0">
                <a:solidFill>
                  <a:srgbClr val="7030A0"/>
                </a:solidFill>
              </a:rPr>
              <a:t> </a:t>
            </a:r>
            <a:r>
              <a:rPr lang="en-US" sz="1800" dirty="0" err="1">
                <a:solidFill>
                  <a:srgbClr val="7030A0"/>
                </a:solidFill>
              </a:rPr>
              <a:t>ndodh</a:t>
            </a:r>
            <a:r>
              <a:rPr lang="en-US" sz="1800" dirty="0">
                <a:solidFill>
                  <a:srgbClr val="7030A0"/>
                </a:solidFill>
              </a:rPr>
              <a:t> pas </a:t>
            </a:r>
            <a:r>
              <a:rPr lang="en-US" sz="1800" dirty="0" err="1">
                <a:solidFill>
                  <a:srgbClr val="7030A0"/>
                </a:solidFill>
              </a:rPr>
              <a:t>kthimit</a:t>
            </a:r>
            <a:r>
              <a:rPr lang="en-US" sz="1800" dirty="0">
                <a:solidFill>
                  <a:srgbClr val="7030A0"/>
                </a:solidFill>
              </a:rPr>
              <a:t>:</a:t>
            </a:r>
            <a:endParaRPr lang="mk-MK" sz="1800" dirty="0">
              <a:solidFill>
                <a:srgbClr val="7030A0"/>
              </a:solidFill>
            </a:endParaRPr>
          </a:p>
        </p:txBody>
      </p:sp>
      <p:sp>
        <p:nvSpPr>
          <p:cNvPr id="3" name="Text Placeholder 2">
            <a:extLst>
              <a:ext uri="{FF2B5EF4-FFF2-40B4-BE49-F238E27FC236}">
                <a16:creationId xmlns:a16="http://schemas.microsoft.com/office/drawing/2014/main" xmlns="" id="{1B9F32CF-645C-AB37-94C2-754733FBE223}"/>
              </a:ext>
            </a:extLst>
          </p:cNvPr>
          <p:cNvSpPr>
            <a:spLocks noGrp="1"/>
          </p:cNvSpPr>
          <p:nvPr>
            <p:ph type="body" idx="1"/>
          </p:nvPr>
        </p:nvSpPr>
        <p:spPr/>
        <p:txBody>
          <a:bodyPr/>
          <a:lstStyle/>
          <a:p>
            <a:endParaRPr lang="mk-MK"/>
          </a:p>
        </p:txBody>
      </p:sp>
      <p:pic>
        <p:nvPicPr>
          <p:cNvPr id="8" name="Content Placeholder 7">
            <a:extLst>
              <a:ext uri="{FF2B5EF4-FFF2-40B4-BE49-F238E27FC236}">
                <a16:creationId xmlns:a16="http://schemas.microsoft.com/office/drawing/2014/main" xmlns="" id="{ECAAE9CC-11CC-47A7-DA52-A2174B21E016}"/>
              </a:ext>
            </a:extLst>
          </p:cNvPr>
          <p:cNvPicPr>
            <a:picLocks noGrp="1" noChangeAspect="1"/>
          </p:cNvPicPr>
          <p:nvPr>
            <p:ph sz="half" idx="2"/>
          </p:nvPr>
        </p:nvPicPr>
        <p:blipFill>
          <a:blip r:embed="rId2"/>
          <a:stretch>
            <a:fillRect/>
          </a:stretch>
        </p:blipFill>
        <p:spPr>
          <a:xfrm>
            <a:off x="581191" y="2250891"/>
            <a:ext cx="5194770" cy="3610159"/>
          </a:xfrm>
        </p:spPr>
      </p:pic>
      <p:sp>
        <p:nvSpPr>
          <p:cNvPr id="5" name="Text Placeholder 4">
            <a:extLst>
              <a:ext uri="{FF2B5EF4-FFF2-40B4-BE49-F238E27FC236}">
                <a16:creationId xmlns:a16="http://schemas.microsoft.com/office/drawing/2014/main" xmlns="" id="{D1EEE9D9-4246-04BF-FC42-A49AC45EE337}"/>
              </a:ext>
            </a:extLst>
          </p:cNvPr>
          <p:cNvSpPr>
            <a:spLocks noGrp="1"/>
          </p:cNvSpPr>
          <p:nvPr>
            <p:ph type="body" sz="quarter" idx="3"/>
          </p:nvPr>
        </p:nvSpPr>
        <p:spPr/>
        <p:txBody>
          <a:bodyPr/>
          <a:lstStyle/>
          <a:p>
            <a:endParaRPr lang="mk-MK"/>
          </a:p>
        </p:txBody>
      </p:sp>
      <p:pic>
        <p:nvPicPr>
          <p:cNvPr id="10" name="Content Placeholder 9">
            <a:extLst>
              <a:ext uri="{FF2B5EF4-FFF2-40B4-BE49-F238E27FC236}">
                <a16:creationId xmlns:a16="http://schemas.microsoft.com/office/drawing/2014/main" xmlns="" id="{FD60EE2F-BAC1-96FD-4AC2-1B8930372C43}"/>
              </a:ext>
            </a:extLst>
          </p:cNvPr>
          <p:cNvPicPr>
            <a:picLocks noGrp="1" noChangeAspect="1"/>
          </p:cNvPicPr>
          <p:nvPr>
            <p:ph sz="quarter" idx="4"/>
          </p:nvPr>
        </p:nvPicPr>
        <p:blipFill>
          <a:blip r:embed="rId3"/>
          <a:stretch>
            <a:fillRect/>
          </a:stretch>
        </p:blipFill>
        <p:spPr>
          <a:xfrm>
            <a:off x="6416038" y="2250891"/>
            <a:ext cx="5194771" cy="3610159"/>
          </a:xfrm>
        </p:spPr>
      </p:pic>
    </p:spTree>
    <p:extLst>
      <p:ext uri="{BB962C8B-B14F-4D97-AF65-F5344CB8AC3E}">
        <p14:creationId xmlns:p14="http://schemas.microsoft.com/office/powerpoint/2010/main" xmlns="" val="6036383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BD309B-CFDE-032C-CA26-0F89A02632A2}"/>
              </a:ext>
            </a:extLst>
          </p:cNvPr>
          <p:cNvSpPr>
            <a:spLocks noGrp="1"/>
          </p:cNvSpPr>
          <p:nvPr>
            <p:ph type="title"/>
          </p:nvPr>
        </p:nvSpPr>
        <p:spPr/>
        <p:txBody>
          <a:bodyPr/>
          <a:lstStyle/>
          <a:p>
            <a:r>
              <a:rPr lang="en-US" dirty="0" err="1">
                <a:solidFill>
                  <a:srgbClr val="7030A0"/>
                </a:solidFill>
              </a:rPr>
              <a:t>Shoferi</a:t>
            </a:r>
            <a:r>
              <a:rPr lang="en-US" dirty="0">
                <a:solidFill>
                  <a:srgbClr val="7030A0"/>
                </a:solidFill>
              </a:rPr>
              <a:t> </a:t>
            </a:r>
            <a:r>
              <a:rPr lang="en-US" dirty="0" err="1">
                <a:solidFill>
                  <a:srgbClr val="7030A0"/>
                </a:solidFill>
              </a:rPr>
              <a:t>i</a:t>
            </a:r>
            <a:r>
              <a:rPr lang="en-US" dirty="0">
                <a:solidFill>
                  <a:srgbClr val="7030A0"/>
                </a:solidFill>
              </a:rPr>
              <a:t> </a:t>
            </a:r>
            <a:r>
              <a:rPr lang="en-US" dirty="0" err="1">
                <a:solidFill>
                  <a:srgbClr val="7030A0"/>
                </a:solidFill>
              </a:rPr>
              <a:t>autobusit</a:t>
            </a:r>
            <a:r>
              <a:rPr lang="en-US" dirty="0">
                <a:solidFill>
                  <a:srgbClr val="7030A0"/>
                </a:solidFill>
              </a:rPr>
              <a:t> u </a:t>
            </a:r>
            <a:r>
              <a:rPr lang="en-US" dirty="0" err="1">
                <a:solidFill>
                  <a:srgbClr val="7030A0"/>
                </a:solidFill>
              </a:rPr>
              <a:t>tregua</a:t>
            </a:r>
            <a:r>
              <a:rPr lang="en-US" dirty="0">
                <a:solidFill>
                  <a:srgbClr val="7030A0"/>
                </a:solidFill>
              </a:rPr>
              <a:t> </a:t>
            </a:r>
            <a:r>
              <a:rPr lang="en-US" dirty="0" err="1">
                <a:solidFill>
                  <a:srgbClr val="7030A0"/>
                </a:solidFill>
              </a:rPr>
              <a:t>i</a:t>
            </a:r>
            <a:r>
              <a:rPr lang="en-US" dirty="0">
                <a:solidFill>
                  <a:srgbClr val="7030A0"/>
                </a:solidFill>
              </a:rPr>
              <a:t> </a:t>
            </a:r>
            <a:r>
              <a:rPr lang="en-US" dirty="0" err="1">
                <a:solidFill>
                  <a:srgbClr val="7030A0"/>
                </a:solidFill>
              </a:rPr>
              <a:t>vrazhdë</a:t>
            </a:r>
            <a:r>
              <a:rPr lang="en-US" dirty="0">
                <a:solidFill>
                  <a:srgbClr val="7030A0"/>
                </a:solidFill>
              </a:rPr>
              <a:t> me </a:t>
            </a:r>
            <a:r>
              <a:rPr lang="en-US" dirty="0" err="1">
                <a:solidFill>
                  <a:srgbClr val="7030A0"/>
                </a:solidFill>
              </a:rPr>
              <a:t>ju</a:t>
            </a:r>
            <a:r>
              <a:rPr lang="en-US" dirty="0">
                <a:solidFill>
                  <a:srgbClr val="7030A0"/>
                </a:solidFill>
              </a:rPr>
              <a:t> </a:t>
            </a:r>
            <a:r>
              <a:rPr lang="en-US" dirty="0" err="1">
                <a:solidFill>
                  <a:srgbClr val="7030A0"/>
                </a:solidFill>
              </a:rPr>
              <a:t>dhe</a:t>
            </a:r>
            <a:r>
              <a:rPr lang="en-US" dirty="0">
                <a:solidFill>
                  <a:srgbClr val="7030A0"/>
                </a:solidFill>
              </a:rPr>
              <a:t> </a:t>
            </a:r>
            <a:r>
              <a:rPr lang="en-US" dirty="0" err="1">
                <a:solidFill>
                  <a:srgbClr val="7030A0"/>
                </a:solidFill>
              </a:rPr>
              <a:t>ju</a:t>
            </a:r>
            <a:r>
              <a:rPr lang="en-US" dirty="0">
                <a:solidFill>
                  <a:srgbClr val="7030A0"/>
                </a:solidFill>
              </a:rPr>
              <a:t> </a:t>
            </a:r>
            <a:r>
              <a:rPr lang="en-US" dirty="0" err="1">
                <a:solidFill>
                  <a:srgbClr val="7030A0"/>
                </a:solidFill>
              </a:rPr>
              <a:t>ofendoi</a:t>
            </a:r>
            <a:r>
              <a:rPr lang="en-US" dirty="0">
                <a:solidFill>
                  <a:srgbClr val="7030A0"/>
                </a:solidFill>
              </a:rPr>
              <a:t>. </a:t>
            </a:r>
            <a:r>
              <a:rPr lang="en-US" dirty="0" err="1">
                <a:solidFill>
                  <a:srgbClr val="7030A0"/>
                </a:solidFill>
              </a:rPr>
              <a:t>Reagimi</a:t>
            </a:r>
            <a:r>
              <a:rPr lang="en-US" dirty="0">
                <a:solidFill>
                  <a:srgbClr val="7030A0"/>
                </a:solidFill>
              </a:rPr>
              <a:t> </a:t>
            </a:r>
            <a:r>
              <a:rPr lang="en-US" dirty="0" err="1">
                <a:solidFill>
                  <a:srgbClr val="7030A0"/>
                </a:solidFill>
              </a:rPr>
              <a:t>juaj</a:t>
            </a:r>
            <a:r>
              <a:rPr lang="en-US" dirty="0">
                <a:solidFill>
                  <a:srgbClr val="7030A0"/>
                </a:solidFill>
              </a:rPr>
              <a:t>:</a:t>
            </a:r>
            <a:endParaRPr lang="mk-MK" dirty="0">
              <a:solidFill>
                <a:srgbClr val="7030A0"/>
              </a:solidFill>
            </a:endParaRPr>
          </a:p>
        </p:txBody>
      </p:sp>
      <p:sp>
        <p:nvSpPr>
          <p:cNvPr id="3" name="Text Placeholder 2">
            <a:extLst>
              <a:ext uri="{FF2B5EF4-FFF2-40B4-BE49-F238E27FC236}">
                <a16:creationId xmlns:a16="http://schemas.microsoft.com/office/drawing/2014/main" xmlns="" id="{444FC52B-B4BD-3D62-BDDB-6E1C8E7950A9}"/>
              </a:ext>
            </a:extLst>
          </p:cNvPr>
          <p:cNvSpPr>
            <a:spLocks noGrp="1"/>
          </p:cNvSpPr>
          <p:nvPr>
            <p:ph type="body" idx="1"/>
          </p:nvPr>
        </p:nvSpPr>
        <p:spPr/>
        <p:txBody>
          <a:bodyPr/>
          <a:lstStyle/>
          <a:p>
            <a:endParaRPr lang="mk-MK"/>
          </a:p>
        </p:txBody>
      </p:sp>
      <p:pic>
        <p:nvPicPr>
          <p:cNvPr id="8" name="Content Placeholder 7">
            <a:extLst>
              <a:ext uri="{FF2B5EF4-FFF2-40B4-BE49-F238E27FC236}">
                <a16:creationId xmlns:a16="http://schemas.microsoft.com/office/drawing/2014/main" xmlns="" id="{D6BA2EEB-52ED-889A-A636-01D929F4A39C}"/>
              </a:ext>
            </a:extLst>
          </p:cNvPr>
          <p:cNvPicPr>
            <a:picLocks noGrp="1" noChangeAspect="1"/>
          </p:cNvPicPr>
          <p:nvPr>
            <p:ph sz="half" idx="2"/>
          </p:nvPr>
        </p:nvPicPr>
        <p:blipFill>
          <a:blip r:embed="rId2"/>
          <a:stretch>
            <a:fillRect/>
          </a:stretch>
        </p:blipFill>
        <p:spPr>
          <a:xfrm>
            <a:off x="581190" y="2250891"/>
            <a:ext cx="5194770" cy="3610159"/>
          </a:xfrm>
        </p:spPr>
      </p:pic>
      <p:sp>
        <p:nvSpPr>
          <p:cNvPr id="5" name="Text Placeholder 4">
            <a:extLst>
              <a:ext uri="{FF2B5EF4-FFF2-40B4-BE49-F238E27FC236}">
                <a16:creationId xmlns:a16="http://schemas.microsoft.com/office/drawing/2014/main" xmlns="" id="{1357C327-9666-25DA-D210-2DE8368E5972}"/>
              </a:ext>
            </a:extLst>
          </p:cNvPr>
          <p:cNvSpPr>
            <a:spLocks noGrp="1"/>
          </p:cNvSpPr>
          <p:nvPr>
            <p:ph type="body" sz="quarter" idx="3"/>
          </p:nvPr>
        </p:nvSpPr>
        <p:spPr/>
        <p:txBody>
          <a:bodyPr/>
          <a:lstStyle/>
          <a:p>
            <a:endParaRPr lang="mk-MK"/>
          </a:p>
        </p:txBody>
      </p:sp>
      <p:pic>
        <p:nvPicPr>
          <p:cNvPr id="10" name="Content Placeholder 9">
            <a:extLst>
              <a:ext uri="{FF2B5EF4-FFF2-40B4-BE49-F238E27FC236}">
                <a16:creationId xmlns:a16="http://schemas.microsoft.com/office/drawing/2014/main" xmlns="" id="{BDFF780B-CD47-4741-EB79-E38C6C16A042}"/>
              </a:ext>
            </a:extLst>
          </p:cNvPr>
          <p:cNvPicPr>
            <a:picLocks noGrp="1" noChangeAspect="1"/>
          </p:cNvPicPr>
          <p:nvPr>
            <p:ph sz="quarter" idx="4"/>
          </p:nvPr>
        </p:nvPicPr>
        <p:blipFill>
          <a:blip r:embed="rId3"/>
          <a:stretch>
            <a:fillRect/>
          </a:stretch>
        </p:blipFill>
        <p:spPr>
          <a:xfrm>
            <a:off x="6416040" y="2250891"/>
            <a:ext cx="5194770" cy="3610159"/>
          </a:xfrm>
        </p:spPr>
      </p:pic>
    </p:spTree>
    <p:extLst>
      <p:ext uri="{BB962C8B-B14F-4D97-AF65-F5344CB8AC3E}">
        <p14:creationId xmlns:p14="http://schemas.microsoft.com/office/powerpoint/2010/main" xmlns="" val="1881223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281FE9-9164-D762-D45D-478693CDEBED}"/>
              </a:ext>
            </a:extLst>
          </p:cNvPr>
          <p:cNvSpPr>
            <a:spLocks noGrp="1"/>
          </p:cNvSpPr>
          <p:nvPr>
            <p:ph type="title"/>
          </p:nvPr>
        </p:nvSpPr>
        <p:spPr/>
        <p:txBody>
          <a:bodyPr>
            <a:normAutofit/>
          </a:bodyPr>
          <a:lstStyle/>
          <a:p>
            <a:pPr algn="ctr"/>
            <a:r>
              <a:rPr lang="en-US" dirty="0" err="1">
                <a:solidFill>
                  <a:srgbClr val="FF0000"/>
                </a:solidFill>
                <a:effectLst>
                  <a:outerShdw blurRad="38100" dist="38100" dir="2700000" algn="tl">
                    <a:srgbClr val="000000">
                      <a:alpha val="43137"/>
                    </a:srgbClr>
                  </a:outerShdw>
                </a:effectLst>
              </a:rPr>
              <a:t>Urime</a:t>
            </a:r>
            <a:r>
              <a:rPr lang="en-US" dirty="0">
                <a:solidFill>
                  <a:srgbClr val="FF0000"/>
                </a:solidFill>
                <a:effectLst>
                  <a:outerShdw blurRad="38100" dist="38100" dir="2700000" algn="tl">
                    <a:srgbClr val="000000">
                      <a:alpha val="43137"/>
                    </a:srgbClr>
                  </a:outerShdw>
                </a:effectLst>
              </a:rPr>
              <a:t>, </a:t>
            </a:r>
            <a:r>
              <a:rPr lang="en-US" dirty="0" err="1">
                <a:solidFill>
                  <a:srgbClr val="FF0000"/>
                </a:solidFill>
                <a:effectLst>
                  <a:outerShdw blurRad="38100" dist="38100" dir="2700000" algn="tl">
                    <a:srgbClr val="000000">
                      <a:alpha val="43137"/>
                    </a:srgbClr>
                  </a:outerShdw>
                </a:effectLst>
              </a:rPr>
              <a:t>ju</a:t>
            </a:r>
            <a:r>
              <a:rPr lang="en-US" dirty="0">
                <a:solidFill>
                  <a:srgbClr val="FF0000"/>
                </a:solidFill>
                <a:effectLst>
                  <a:outerShdw blurRad="38100" dist="38100" dir="2700000" algn="tl">
                    <a:srgbClr val="000000">
                      <a:alpha val="43137"/>
                    </a:srgbClr>
                  </a:outerShdw>
                </a:effectLst>
              </a:rPr>
              <a:t> </a:t>
            </a:r>
            <a:r>
              <a:rPr lang="en-US" dirty="0" err="1">
                <a:solidFill>
                  <a:srgbClr val="FF0000"/>
                </a:solidFill>
                <a:effectLst>
                  <a:outerShdw blurRad="38100" dist="38100" dir="2700000" algn="tl">
                    <a:srgbClr val="000000">
                      <a:alpha val="43137"/>
                    </a:srgbClr>
                  </a:outerShdw>
                </a:effectLst>
              </a:rPr>
              <a:t>keni</a:t>
            </a:r>
            <a:r>
              <a:rPr lang="en-US" dirty="0">
                <a:solidFill>
                  <a:srgbClr val="FF0000"/>
                </a:solidFill>
                <a:effectLst>
                  <a:outerShdw blurRad="38100" dist="38100" dir="2700000" algn="tl">
                    <a:srgbClr val="000000">
                      <a:alpha val="43137"/>
                    </a:srgbClr>
                  </a:outerShdw>
                </a:effectLst>
              </a:rPr>
              <a:t> </a:t>
            </a:r>
            <a:r>
              <a:rPr lang="en-US" dirty="0" err="1">
                <a:solidFill>
                  <a:srgbClr val="FF0000"/>
                </a:solidFill>
                <a:effectLst>
                  <a:outerShdw blurRad="38100" dist="38100" dir="2700000" algn="tl">
                    <a:srgbClr val="000000">
                      <a:alpha val="43137"/>
                    </a:srgbClr>
                  </a:outerShdw>
                </a:effectLst>
              </a:rPr>
              <a:t>inteligjencë</a:t>
            </a:r>
            <a:r>
              <a:rPr lang="en-US" dirty="0">
                <a:solidFill>
                  <a:srgbClr val="FF0000"/>
                </a:solidFill>
                <a:effectLst>
                  <a:outerShdw blurRad="38100" dist="38100" dir="2700000" algn="tl">
                    <a:srgbClr val="000000">
                      <a:alpha val="43137"/>
                    </a:srgbClr>
                  </a:outerShdw>
                </a:effectLst>
              </a:rPr>
              <a:t> </a:t>
            </a:r>
            <a:r>
              <a:rPr lang="en-US" dirty="0" err="1">
                <a:solidFill>
                  <a:srgbClr val="FF0000"/>
                </a:solidFill>
                <a:effectLst>
                  <a:outerShdw blurRad="38100" dist="38100" dir="2700000" algn="tl">
                    <a:srgbClr val="000000">
                      <a:alpha val="43137"/>
                    </a:srgbClr>
                  </a:outerShdw>
                </a:effectLst>
              </a:rPr>
              <a:t>të</a:t>
            </a:r>
            <a:r>
              <a:rPr lang="en-US" dirty="0">
                <a:solidFill>
                  <a:srgbClr val="FF0000"/>
                </a:solidFill>
                <a:effectLst>
                  <a:outerShdw blurRad="38100" dist="38100" dir="2700000" algn="tl">
                    <a:srgbClr val="000000">
                      <a:alpha val="43137"/>
                    </a:srgbClr>
                  </a:outerShdw>
                </a:effectLst>
              </a:rPr>
              <a:t> </a:t>
            </a:r>
            <a:r>
              <a:rPr lang="en-US" dirty="0" err="1">
                <a:solidFill>
                  <a:srgbClr val="FF0000"/>
                </a:solidFill>
                <a:effectLst>
                  <a:outerShdw blurRad="38100" dist="38100" dir="2700000" algn="tl">
                    <a:srgbClr val="000000">
                      <a:alpha val="43137"/>
                    </a:srgbClr>
                  </a:outerShdw>
                </a:effectLst>
              </a:rPr>
              <a:t>lartë</a:t>
            </a:r>
            <a:r>
              <a:rPr lang="en-US" dirty="0">
                <a:solidFill>
                  <a:srgbClr val="FF0000"/>
                </a:solidFill>
                <a:effectLst>
                  <a:outerShdw blurRad="38100" dist="38100" dir="2700000" algn="tl">
                    <a:srgbClr val="000000">
                      <a:alpha val="43137"/>
                    </a:srgbClr>
                  </a:outerShdw>
                </a:effectLst>
              </a:rPr>
              <a:t> </a:t>
            </a:r>
            <a:r>
              <a:rPr lang="en-US" dirty="0" err="1">
                <a:solidFill>
                  <a:srgbClr val="FF0000"/>
                </a:solidFill>
                <a:effectLst>
                  <a:outerShdw blurRad="38100" dist="38100" dir="2700000" algn="tl">
                    <a:srgbClr val="000000">
                      <a:alpha val="43137"/>
                    </a:srgbClr>
                  </a:outerShdw>
                </a:effectLst>
              </a:rPr>
              <a:t>emocionale</a:t>
            </a:r>
            <a:r>
              <a:rPr lang="en-US" dirty="0">
                <a:solidFill>
                  <a:srgbClr val="FF0000"/>
                </a:solidFill>
                <a:effectLst>
                  <a:outerShdw blurRad="38100" dist="38100" dir="2700000" algn="tl">
                    <a:srgbClr val="000000">
                      <a:alpha val="43137"/>
                    </a:srgbClr>
                  </a:outerShdw>
                </a:effectLst>
              </a:rPr>
              <a:t>!</a:t>
            </a:r>
            <a:r>
              <a:rPr lang="mk-MK" dirty="0">
                <a:solidFill>
                  <a:srgbClr val="FF0000"/>
                </a:solidFill>
                <a:effectLst>
                  <a:outerShdw blurRad="38100" dist="38100" dir="2700000" algn="tl">
                    <a:srgbClr val="000000">
                      <a:alpha val="43137"/>
                    </a:srgbClr>
                  </a:outerShdw>
                </a:effectLst>
              </a:rPr>
              <a:t>!</a:t>
            </a:r>
            <a:br>
              <a:rPr lang="mk-MK" dirty="0">
                <a:solidFill>
                  <a:srgbClr val="FF0000"/>
                </a:solidFill>
                <a:effectLst>
                  <a:outerShdw blurRad="38100" dist="38100" dir="2700000" algn="tl">
                    <a:srgbClr val="000000">
                      <a:alpha val="43137"/>
                    </a:srgbClr>
                  </a:outerShdw>
                </a:effectLst>
              </a:rPr>
            </a:br>
            <a:endParaRPr lang="mk-MK" dirty="0">
              <a:solidFill>
                <a:srgbClr val="FF0000"/>
              </a:solidFill>
              <a:effectLst>
                <a:outerShdw blurRad="38100" dist="38100" dir="2700000" algn="tl">
                  <a:srgbClr val="000000">
                    <a:alpha val="43137"/>
                  </a:srgbClr>
                </a:outerShdw>
              </a:effectLst>
            </a:endParaRPr>
          </a:p>
        </p:txBody>
      </p:sp>
      <p:pic>
        <p:nvPicPr>
          <p:cNvPr id="6" name="Content Placeholder 5">
            <a:extLst>
              <a:ext uri="{FF2B5EF4-FFF2-40B4-BE49-F238E27FC236}">
                <a16:creationId xmlns:a16="http://schemas.microsoft.com/office/drawing/2014/main" xmlns="" id="{1485F218-71EA-7046-EEB1-15E1726FAA6B}"/>
              </a:ext>
            </a:extLst>
          </p:cNvPr>
          <p:cNvPicPr>
            <a:picLocks noGrp="1" noChangeAspect="1"/>
          </p:cNvPicPr>
          <p:nvPr>
            <p:ph sz="half" idx="1"/>
          </p:nvPr>
        </p:nvPicPr>
        <p:blipFill>
          <a:blip r:embed="rId2"/>
          <a:stretch>
            <a:fillRect/>
          </a:stretch>
        </p:blipFill>
        <p:spPr>
          <a:xfrm>
            <a:off x="1305017" y="2334828"/>
            <a:ext cx="3835154" cy="3568822"/>
          </a:xfrm>
        </p:spPr>
      </p:pic>
      <p:pic>
        <p:nvPicPr>
          <p:cNvPr id="8" name="Content Placeholder 7">
            <a:extLst>
              <a:ext uri="{FF2B5EF4-FFF2-40B4-BE49-F238E27FC236}">
                <a16:creationId xmlns:a16="http://schemas.microsoft.com/office/drawing/2014/main" xmlns="" id="{C2385A05-EF90-8168-1B7A-7C2919BFC759}"/>
              </a:ext>
            </a:extLst>
          </p:cNvPr>
          <p:cNvPicPr>
            <a:picLocks noGrp="1" noChangeAspect="1"/>
          </p:cNvPicPr>
          <p:nvPr>
            <p:ph sz="half" idx="2"/>
          </p:nvPr>
        </p:nvPicPr>
        <p:blipFill>
          <a:blip r:embed="rId3"/>
          <a:stretch>
            <a:fillRect/>
          </a:stretch>
        </p:blipFill>
        <p:spPr>
          <a:xfrm>
            <a:off x="7051831" y="2334828"/>
            <a:ext cx="4169543" cy="3568822"/>
          </a:xfrm>
        </p:spPr>
      </p:pic>
    </p:spTree>
    <p:extLst>
      <p:ext uri="{BB962C8B-B14F-4D97-AF65-F5344CB8AC3E}">
        <p14:creationId xmlns:p14="http://schemas.microsoft.com/office/powerpoint/2010/main" xmlns="" val="3211711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E408CC-5C51-1C02-34DD-E33737649A15}"/>
              </a:ext>
            </a:extLst>
          </p:cNvPr>
          <p:cNvSpPr>
            <a:spLocks noGrp="1"/>
          </p:cNvSpPr>
          <p:nvPr>
            <p:ph type="title"/>
          </p:nvPr>
        </p:nvSpPr>
        <p:spPr>
          <a:xfrm flipV="1">
            <a:off x="581192" y="142043"/>
            <a:ext cx="11029616" cy="655617"/>
          </a:xfrm>
        </p:spPr>
        <p:txBody>
          <a:bodyPr>
            <a:normAutofit/>
          </a:bodyPr>
          <a:lstStyle/>
          <a:p>
            <a:endParaRPr lang="mk-MK" dirty="0"/>
          </a:p>
        </p:txBody>
      </p:sp>
      <p:pic>
        <p:nvPicPr>
          <p:cNvPr id="5" name="Content Placeholder 4">
            <a:extLst>
              <a:ext uri="{FF2B5EF4-FFF2-40B4-BE49-F238E27FC236}">
                <a16:creationId xmlns:a16="http://schemas.microsoft.com/office/drawing/2014/main" xmlns="" id="{5C7152BA-44B3-B33B-440A-C26C570CA4E0}"/>
              </a:ext>
            </a:extLst>
          </p:cNvPr>
          <p:cNvPicPr>
            <a:picLocks noGrp="1" noChangeAspect="1"/>
          </p:cNvPicPr>
          <p:nvPr>
            <p:ph idx="1"/>
          </p:nvPr>
        </p:nvPicPr>
        <p:blipFill>
          <a:blip r:embed="rId2"/>
          <a:stretch>
            <a:fillRect/>
          </a:stretch>
        </p:blipFill>
        <p:spPr>
          <a:xfrm>
            <a:off x="0" y="-407119"/>
            <a:ext cx="12191999" cy="7265119"/>
          </a:xfrm>
          <a:prstGeom prst="rect">
            <a:avLst/>
          </a:prstGeom>
        </p:spPr>
      </p:pic>
    </p:spTree>
    <p:extLst>
      <p:ext uri="{BB962C8B-B14F-4D97-AF65-F5344CB8AC3E}">
        <p14:creationId xmlns:p14="http://schemas.microsoft.com/office/powerpoint/2010/main" xmlns="" val="4133080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80613B-DAC9-FB53-9D37-D76CEA2DAE3A}"/>
              </a:ext>
            </a:extLst>
          </p:cNvPr>
          <p:cNvSpPr>
            <a:spLocks noGrp="1"/>
          </p:cNvSpPr>
          <p:nvPr>
            <p:ph type="title"/>
          </p:nvPr>
        </p:nvSpPr>
        <p:spPr/>
        <p:txBody>
          <a:bodyPr>
            <a:normAutofit fontScale="90000"/>
          </a:bodyPr>
          <a:lstStyle/>
          <a:p>
            <a:pPr algn="ctr"/>
            <a:r>
              <a:rPr lang="en-US" dirty="0">
                <a:solidFill>
                  <a:schemeClr val="accent1">
                    <a:lumMod val="50000"/>
                  </a:schemeClr>
                </a:solidFill>
              </a:rPr>
              <a:t>IQ vs</a:t>
            </a:r>
            <a:r>
              <a:rPr lang="x-none" dirty="0">
                <a:solidFill>
                  <a:schemeClr val="accent1">
                    <a:lumMod val="50000"/>
                  </a:schemeClr>
                </a:solidFill>
              </a:rPr>
              <a:t> </a:t>
            </a:r>
            <a:r>
              <a:rPr lang="en-US" dirty="0">
                <a:solidFill>
                  <a:schemeClr val="accent1">
                    <a:lumMod val="50000"/>
                  </a:schemeClr>
                </a:solidFill>
              </a:rPr>
              <a:t>EQ</a:t>
            </a:r>
            <a:r>
              <a:rPr lang="mk-MK" dirty="0">
                <a:solidFill>
                  <a:schemeClr val="accent1">
                    <a:lumMod val="50000"/>
                  </a:schemeClr>
                </a:solidFill>
              </a:rPr>
              <a:t/>
            </a:r>
            <a:br>
              <a:rPr lang="mk-MK" dirty="0">
                <a:solidFill>
                  <a:schemeClr val="accent1">
                    <a:lumMod val="50000"/>
                  </a:schemeClr>
                </a:solidFill>
              </a:rPr>
            </a:br>
            <a:r>
              <a:rPr lang="en-US" dirty="0" err="1">
                <a:solidFill>
                  <a:schemeClr val="accent1">
                    <a:lumMod val="50000"/>
                  </a:schemeClr>
                </a:solidFill>
              </a:rPr>
              <a:t>ata</a:t>
            </a:r>
            <a:r>
              <a:rPr lang="en-US" dirty="0">
                <a:solidFill>
                  <a:schemeClr val="accent1">
                    <a:lumMod val="50000"/>
                  </a:schemeClr>
                </a:solidFill>
              </a:rPr>
              <a:t> </a:t>
            </a:r>
            <a:r>
              <a:rPr lang="en-US" dirty="0" err="1">
                <a:solidFill>
                  <a:schemeClr val="accent1">
                    <a:lumMod val="50000"/>
                  </a:schemeClr>
                </a:solidFill>
              </a:rPr>
              <a:t>nuk</a:t>
            </a:r>
            <a:r>
              <a:rPr lang="en-US" dirty="0">
                <a:solidFill>
                  <a:schemeClr val="accent1">
                    <a:lumMod val="50000"/>
                  </a:schemeClr>
                </a:solidFill>
              </a:rPr>
              <a:t> </a:t>
            </a:r>
            <a:r>
              <a:rPr lang="en-US" dirty="0" err="1">
                <a:solidFill>
                  <a:schemeClr val="accent1">
                    <a:lumMod val="50000"/>
                  </a:schemeClr>
                </a:solidFill>
              </a:rPr>
              <a:t>varen</a:t>
            </a:r>
            <a:r>
              <a:rPr lang="en-US" dirty="0">
                <a:solidFill>
                  <a:schemeClr val="accent1">
                    <a:lumMod val="50000"/>
                  </a:schemeClr>
                </a:solidFill>
              </a:rPr>
              <a:t> </a:t>
            </a:r>
            <a:r>
              <a:rPr lang="en-US" dirty="0" err="1">
                <a:solidFill>
                  <a:schemeClr val="accent1">
                    <a:lumMod val="50000"/>
                  </a:schemeClr>
                </a:solidFill>
              </a:rPr>
              <a:t>nga</a:t>
            </a:r>
            <a:r>
              <a:rPr lang="en-US" dirty="0">
                <a:solidFill>
                  <a:schemeClr val="accent1">
                    <a:lumMod val="50000"/>
                  </a:schemeClr>
                </a:solidFill>
              </a:rPr>
              <a:t> </a:t>
            </a:r>
            <a:r>
              <a:rPr lang="en-US" dirty="0" err="1">
                <a:solidFill>
                  <a:schemeClr val="accent1">
                    <a:lumMod val="50000"/>
                  </a:schemeClr>
                </a:solidFill>
              </a:rPr>
              <a:t>njëri-tjetri</a:t>
            </a:r>
            <a:r>
              <a:rPr lang="en-US" dirty="0">
                <a:solidFill>
                  <a:schemeClr val="accent1">
                    <a:lumMod val="50000"/>
                  </a:schemeClr>
                </a:solidFill>
              </a:rPr>
              <a:t> - </a:t>
            </a:r>
            <a:r>
              <a:rPr lang="en-US" dirty="0" err="1">
                <a:solidFill>
                  <a:schemeClr val="accent1">
                    <a:lumMod val="50000"/>
                  </a:schemeClr>
                </a:solidFill>
              </a:rPr>
              <a:t>ata</a:t>
            </a:r>
            <a:r>
              <a:rPr lang="en-US" dirty="0">
                <a:solidFill>
                  <a:schemeClr val="accent1">
                    <a:lumMod val="50000"/>
                  </a:schemeClr>
                </a:solidFill>
              </a:rPr>
              <a:t> </a:t>
            </a:r>
            <a:r>
              <a:rPr lang="en-US" dirty="0" err="1">
                <a:solidFill>
                  <a:schemeClr val="accent1">
                    <a:lumMod val="50000"/>
                  </a:schemeClr>
                </a:solidFill>
              </a:rPr>
              <a:t>janë</a:t>
            </a:r>
            <a:r>
              <a:rPr lang="en-US" dirty="0">
                <a:solidFill>
                  <a:schemeClr val="accent1">
                    <a:lumMod val="50000"/>
                  </a:schemeClr>
                </a:solidFill>
              </a:rPr>
              <a:t> </a:t>
            </a:r>
            <a:r>
              <a:rPr lang="en-US" dirty="0" err="1">
                <a:solidFill>
                  <a:schemeClr val="accent1">
                    <a:lumMod val="50000"/>
                  </a:schemeClr>
                </a:solidFill>
              </a:rPr>
              <a:t>reciprokisht</a:t>
            </a:r>
            <a:r>
              <a:rPr lang="en-US" dirty="0">
                <a:solidFill>
                  <a:schemeClr val="accent1">
                    <a:lumMod val="50000"/>
                  </a:schemeClr>
                </a:solidFill>
              </a:rPr>
              <a:t> </a:t>
            </a:r>
            <a:r>
              <a:rPr lang="en-US" dirty="0" err="1">
                <a:solidFill>
                  <a:schemeClr val="accent1">
                    <a:lumMod val="50000"/>
                  </a:schemeClr>
                </a:solidFill>
              </a:rPr>
              <a:t>të</a:t>
            </a:r>
            <a:r>
              <a:rPr lang="en-US" dirty="0">
                <a:solidFill>
                  <a:schemeClr val="accent1">
                    <a:lumMod val="50000"/>
                  </a:schemeClr>
                </a:solidFill>
              </a:rPr>
              <a:t> </a:t>
            </a:r>
            <a:r>
              <a:rPr lang="en-US" dirty="0" err="1">
                <a:solidFill>
                  <a:schemeClr val="accent1">
                    <a:lumMod val="50000"/>
                  </a:schemeClr>
                </a:solidFill>
              </a:rPr>
              <a:t>pavarur</a:t>
            </a:r>
            <a:endParaRPr lang="mk-MK" dirty="0">
              <a:solidFill>
                <a:schemeClr val="accent1">
                  <a:lumMod val="50000"/>
                </a:schemeClr>
              </a:solidFill>
            </a:endParaRPr>
          </a:p>
        </p:txBody>
      </p:sp>
      <p:sp>
        <p:nvSpPr>
          <p:cNvPr id="3" name="Content Placeholder 2">
            <a:extLst>
              <a:ext uri="{FF2B5EF4-FFF2-40B4-BE49-F238E27FC236}">
                <a16:creationId xmlns:a16="http://schemas.microsoft.com/office/drawing/2014/main" xmlns="" id="{18EFD61F-B930-C325-1F09-124CA45FCFE5}"/>
              </a:ext>
            </a:extLst>
          </p:cNvPr>
          <p:cNvSpPr>
            <a:spLocks noGrp="1"/>
          </p:cNvSpPr>
          <p:nvPr>
            <p:ph sz="half" idx="1"/>
          </p:nvPr>
        </p:nvSpPr>
        <p:spPr/>
        <p:txBody>
          <a:bodyPr>
            <a:normAutofit/>
          </a:bodyPr>
          <a:lstStyle/>
          <a:p>
            <a:r>
              <a:rPr lang="en-US" sz="4000" dirty="0">
                <a:solidFill>
                  <a:schemeClr val="accent1">
                    <a:lumMod val="50000"/>
                  </a:schemeClr>
                </a:solidFill>
              </a:rPr>
              <a:t>IQ </a:t>
            </a:r>
            <a:r>
              <a:rPr lang="en-US" sz="4000" dirty="0" err="1">
                <a:solidFill>
                  <a:schemeClr val="accent1">
                    <a:lumMod val="50000"/>
                  </a:schemeClr>
                </a:solidFill>
              </a:rPr>
              <a:t>është</a:t>
            </a:r>
            <a:r>
              <a:rPr lang="en-US" sz="4000" dirty="0">
                <a:solidFill>
                  <a:schemeClr val="accent1">
                    <a:lumMod val="50000"/>
                  </a:schemeClr>
                </a:solidFill>
              </a:rPr>
              <a:t> e </a:t>
            </a:r>
            <a:r>
              <a:rPr lang="en-US" sz="4000" dirty="0" err="1">
                <a:solidFill>
                  <a:schemeClr val="accent1">
                    <a:lumMod val="50000"/>
                  </a:schemeClr>
                </a:solidFill>
              </a:rPr>
              <a:t>lindur</a:t>
            </a:r>
            <a:r>
              <a:rPr lang="en-US" sz="4000" dirty="0">
                <a:solidFill>
                  <a:schemeClr val="accent1">
                    <a:lumMod val="50000"/>
                  </a:schemeClr>
                </a:solidFill>
              </a:rPr>
              <a:t>, </a:t>
            </a:r>
            <a:r>
              <a:rPr lang="en-US" sz="4000" dirty="0" err="1">
                <a:solidFill>
                  <a:schemeClr val="accent1">
                    <a:lumMod val="50000"/>
                  </a:schemeClr>
                </a:solidFill>
              </a:rPr>
              <a:t>është</a:t>
            </a:r>
            <a:r>
              <a:rPr lang="en-US" sz="4000" dirty="0">
                <a:solidFill>
                  <a:schemeClr val="accent1">
                    <a:lumMod val="50000"/>
                  </a:schemeClr>
                </a:solidFill>
              </a:rPr>
              <a:t> </a:t>
            </a:r>
            <a:r>
              <a:rPr lang="en-US" sz="4000" dirty="0" err="1">
                <a:solidFill>
                  <a:schemeClr val="accent1">
                    <a:lumMod val="50000"/>
                  </a:schemeClr>
                </a:solidFill>
              </a:rPr>
              <a:t>një</a:t>
            </a:r>
            <a:r>
              <a:rPr lang="en-US" sz="4000" dirty="0">
                <a:solidFill>
                  <a:schemeClr val="accent1">
                    <a:lumMod val="50000"/>
                  </a:schemeClr>
                </a:solidFill>
              </a:rPr>
              <a:t> </a:t>
            </a:r>
            <a:r>
              <a:rPr lang="en-US" sz="4000" dirty="0" err="1">
                <a:solidFill>
                  <a:schemeClr val="accent1">
                    <a:lumMod val="50000"/>
                  </a:schemeClr>
                </a:solidFill>
              </a:rPr>
              <a:t>aftësi</a:t>
            </a:r>
            <a:r>
              <a:rPr lang="en-US" sz="4000" dirty="0">
                <a:solidFill>
                  <a:schemeClr val="accent1">
                    <a:lumMod val="50000"/>
                  </a:schemeClr>
                </a:solidFill>
              </a:rPr>
              <a:t> </a:t>
            </a:r>
            <a:r>
              <a:rPr lang="en-US" sz="4000" dirty="0" err="1">
                <a:solidFill>
                  <a:schemeClr val="accent1">
                    <a:lumMod val="50000"/>
                  </a:schemeClr>
                </a:solidFill>
              </a:rPr>
              <a:t>dhe</a:t>
            </a:r>
            <a:r>
              <a:rPr lang="en-US" sz="4000" dirty="0">
                <a:solidFill>
                  <a:schemeClr val="accent1">
                    <a:lumMod val="50000"/>
                  </a:schemeClr>
                </a:solidFill>
              </a:rPr>
              <a:t> </a:t>
            </a:r>
            <a:r>
              <a:rPr lang="en-US" sz="4000" dirty="0" err="1">
                <a:solidFill>
                  <a:schemeClr val="accent1">
                    <a:lumMod val="50000"/>
                  </a:schemeClr>
                </a:solidFill>
              </a:rPr>
              <a:t>është</a:t>
            </a:r>
            <a:r>
              <a:rPr lang="en-US" sz="4000" dirty="0">
                <a:solidFill>
                  <a:schemeClr val="accent1">
                    <a:lumMod val="50000"/>
                  </a:schemeClr>
                </a:solidFill>
              </a:rPr>
              <a:t> </a:t>
            </a:r>
            <a:r>
              <a:rPr lang="en-US" sz="4000" dirty="0" err="1">
                <a:solidFill>
                  <a:schemeClr val="accent1">
                    <a:lumMod val="50000"/>
                  </a:schemeClr>
                </a:solidFill>
              </a:rPr>
              <a:t>relativisht</a:t>
            </a:r>
            <a:r>
              <a:rPr lang="en-US" sz="4000" dirty="0">
                <a:solidFill>
                  <a:schemeClr val="accent1">
                    <a:lumMod val="50000"/>
                  </a:schemeClr>
                </a:solidFill>
              </a:rPr>
              <a:t> e </a:t>
            </a:r>
            <a:r>
              <a:rPr lang="en-US" sz="4000" dirty="0" err="1">
                <a:solidFill>
                  <a:schemeClr val="accent1">
                    <a:lumMod val="50000"/>
                  </a:schemeClr>
                </a:solidFill>
              </a:rPr>
              <a:t>qëndrueshme</a:t>
            </a:r>
            <a:r>
              <a:rPr lang="en-US" sz="4000" dirty="0">
                <a:solidFill>
                  <a:schemeClr val="accent1">
                    <a:lumMod val="50000"/>
                  </a:schemeClr>
                </a:solidFill>
              </a:rPr>
              <a:t> </a:t>
            </a:r>
            <a:r>
              <a:rPr lang="en-US" sz="4000" dirty="0" err="1">
                <a:solidFill>
                  <a:schemeClr val="accent1">
                    <a:lumMod val="50000"/>
                  </a:schemeClr>
                </a:solidFill>
              </a:rPr>
              <a:t>gjatë</a:t>
            </a:r>
            <a:r>
              <a:rPr lang="en-US" sz="4000" dirty="0">
                <a:solidFill>
                  <a:schemeClr val="accent1">
                    <a:lumMod val="50000"/>
                  </a:schemeClr>
                </a:solidFill>
              </a:rPr>
              <a:t> </a:t>
            </a:r>
            <a:r>
              <a:rPr lang="en-US" sz="4000" dirty="0" err="1">
                <a:solidFill>
                  <a:schemeClr val="accent1">
                    <a:lumMod val="50000"/>
                  </a:schemeClr>
                </a:solidFill>
              </a:rPr>
              <a:t>gjithë</a:t>
            </a:r>
            <a:r>
              <a:rPr lang="en-US" sz="4000" dirty="0">
                <a:solidFill>
                  <a:schemeClr val="accent1">
                    <a:lumMod val="50000"/>
                  </a:schemeClr>
                </a:solidFill>
              </a:rPr>
              <a:t> </a:t>
            </a:r>
            <a:r>
              <a:rPr lang="en-US" sz="4000" dirty="0" err="1">
                <a:solidFill>
                  <a:schemeClr val="accent1">
                    <a:lumMod val="50000"/>
                  </a:schemeClr>
                </a:solidFill>
              </a:rPr>
              <a:t>jetës</a:t>
            </a:r>
            <a:r>
              <a:rPr lang="mk-MK" sz="4000" dirty="0">
                <a:solidFill>
                  <a:schemeClr val="accent1">
                    <a:lumMod val="50000"/>
                  </a:schemeClr>
                </a:solidFill>
              </a:rPr>
              <a:t>.</a:t>
            </a:r>
          </a:p>
        </p:txBody>
      </p:sp>
      <p:sp>
        <p:nvSpPr>
          <p:cNvPr id="4" name="Content Placeholder 3">
            <a:extLst>
              <a:ext uri="{FF2B5EF4-FFF2-40B4-BE49-F238E27FC236}">
                <a16:creationId xmlns:a16="http://schemas.microsoft.com/office/drawing/2014/main" xmlns="" id="{156A7FB3-989F-BBEA-956A-8D52091E29E3}"/>
              </a:ext>
            </a:extLst>
          </p:cNvPr>
          <p:cNvSpPr>
            <a:spLocks noGrp="1"/>
          </p:cNvSpPr>
          <p:nvPr>
            <p:ph sz="half" idx="2"/>
          </p:nvPr>
        </p:nvSpPr>
        <p:spPr/>
        <p:txBody>
          <a:bodyPr>
            <a:normAutofit/>
          </a:bodyPr>
          <a:lstStyle/>
          <a:p>
            <a:r>
              <a:rPr lang="en-US" sz="4000" dirty="0">
                <a:solidFill>
                  <a:schemeClr val="accent1">
                    <a:lumMod val="50000"/>
                  </a:schemeClr>
                </a:solidFill>
              </a:rPr>
              <a:t>EQ </a:t>
            </a:r>
            <a:r>
              <a:rPr lang="en-US" sz="4000" dirty="0" err="1">
                <a:solidFill>
                  <a:schemeClr val="accent1">
                    <a:lumMod val="50000"/>
                  </a:schemeClr>
                </a:solidFill>
              </a:rPr>
              <a:t>është</a:t>
            </a:r>
            <a:r>
              <a:rPr lang="en-US" sz="4000" dirty="0">
                <a:solidFill>
                  <a:schemeClr val="accent1">
                    <a:lumMod val="50000"/>
                  </a:schemeClr>
                </a:solidFill>
              </a:rPr>
              <a:t> </a:t>
            </a:r>
            <a:r>
              <a:rPr lang="en-US" sz="4000" dirty="0" err="1">
                <a:solidFill>
                  <a:schemeClr val="accent1">
                    <a:lumMod val="50000"/>
                  </a:schemeClr>
                </a:solidFill>
              </a:rPr>
              <a:t>një</a:t>
            </a:r>
            <a:r>
              <a:rPr lang="en-US" sz="4000" dirty="0">
                <a:solidFill>
                  <a:schemeClr val="accent1">
                    <a:lumMod val="50000"/>
                  </a:schemeClr>
                </a:solidFill>
              </a:rPr>
              <a:t> </a:t>
            </a:r>
            <a:r>
              <a:rPr lang="en-US" sz="4000" dirty="0" err="1">
                <a:solidFill>
                  <a:schemeClr val="accent1">
                    <a:lumMod val="50000"/>
                  </a:schemeClr>
                </a:solidFill>
              </a:rPr>
              <a:t>aftësi</a:t>
            </a:r>
            <a:r>
              <a:rPr lang="en-US" sz="4000" dirty="0">
                <a:solidFill>
                  <a:schemeClr val="accent1">
                    <a:lumMod val="50000"/>
                  </a:schemeClr>
                </a:solidFill>
              </a:rPr>
              <a:t> </a:t>
            </a:r>
            <a:r>
              <a:rPr lang="en-US" sz="4000" dirty="0" err="1">
                <a:solidFill>
                  <a:schemeClr val="accent1">
                    <a:lumMod val="50000"/>
                  </a:schemeClr>
                </a:solidFill>
              </a:rPr>
              <a:t>dhe</a:t>
            </a:r>
            <a:r>
              <a:rPr lang="en-US" sz="4000" dirty="0">
                <a:solidFill>
                  <a:schemeClr val="accent1">
                    <a:lumMod val="50000"/>
                  </a:schemeClr>
                </a:solidFill>
              </a:rPr>
              <a:t> </a:t>
            </a:r>
            <a:r>
              <a:rPr lang="en-US" sz="4000" dirty="0" err="1">
                <a:solidFill>
                  <a:schemeClr val="accent1">
                    <a:lumMod val="50000"/>
                  </a:schemeClr>
                </a:solidFill>
              </a:rPr>
              <a:t>mund</a:t>
            </a:r>
            <a:r>
              <a:rPr lang="en-US" sz="4000" dirty="0">
                <a:solidFill>
                  <a:schemeClr val="accent1">
                    <a:lumMod val="50000"/>
                  </a:schemeClr>
                </a:solidFill>
              </a:rPr>
              <a:t> </a:t>
            </a:r>
            <a:r>
              <a:rPr lang="en-US" sz="4000" dirty="0" err="1">
                <a:solidFill>
                  <a:schemeClr val="accent1">
                    <a:lumMod val="50000"/>
                  </a:schemeClr>
                </a:solidFill>
              </a:rPr>
              <a:t>të</a:t>
            </a:r>
            <a:r>
              <a:rPr lang="en-US" sz="4000" dirty="0">
                <a:solidFill>
                  <a:schemeClr val="accent1">
                    <a:lumMod val="50000"/>
                  </a:schemeClr>
                </a:solidFill>
              </a:rPr>
              <a:t> </a:t>
            </a:r>
            <a:r>
              <a:rPr lang="en-US" sz="4000" dirty="0" err="1">
                <a:solidFill>
                  <a:schemeClr val="accent1">
                    <a:lumMod val="50000"/>
                  </a:schemeClr>
                </a:solidFill>
              </a:rPr>
              <a:t>mësohet</a:t>
            </a:r>
            <a:r>
              <a:rPr lang="en-US" sz="4000" dirty="0">
                <a:solidFill>
                  <a:schemeClr val="accent1">
                    <a:lumMod val="50000"/>
                  </a:schemeClr>
                </a:solidFill>
              </a:rPr>
              <a:t> </a:t>
            </a:r>
            <a:r>
              <a:rPr lang="en-US" sz="4000" dirty="0" err="1">
                <a:solidFill>
                  <a:schemeClr val="accent1">
                    <a:lumMod val="50000"/>
                  </a:schemeClr>
                </a:solidFill>
              </a:rPr>
              <a:t>dhe</a:t>
            </a:r>
            <a:r>
              <a:rPr lang="en-US" sz="4000" dirty="0">
                <a:solidFill>
                  <a:schemeClr val="accent1">
                    <a:lumMod val="50000"/>
                  </a:schemeClr>
                </a:solidFill>
              </a:rPr>
              <a:t> </a:t>
            </a:r>
            <a:r>
              <a:rPr lang="en-US" sz="4000" dirty="0" err="1">
                <a:solidFill>
                  <a:schemeClr val="accent1">
                    <a:lumMod val="50000"/>
                  </a:schemeClr>
                </a:solidFill>
              </a:rPr>
              <a:t>zhvillohet</a:t>
            </a:r>
            <a:r>
              <a:rPr lang="en-US" sz="4000" dirty="0">
                <a:solidFill>
                  <a:schemeClr val="accent1">
                    <a:lumMod val="50000"/>
                  </a:schemeClr>
                </a:solidFill>
              </a:rPr>
              <a:t> me </a:t>
            </a:r>
            <a:r>
              <a:rPr lang="en-US" sz="4000" dirty="0" err="1">
                <a:solidFill>
                  <a:schemeClr val="accent1">
                    <a:lumMod val="50000"/>
                  </a:schemeClr>
                </a:solidFill>
              </a:rPr>
              <a:t>përvojë</a:t>
            </a:r>
            <a:r>
              <a:rPr lang="en-US" sz="4000" dirty="0">
                <a:solidFill>
                  <a:schemeClr val="accent1">
                    <a:lumMod val="50000"/>
                  </a:schemeClr>
                </a:solidFill>
              </a:rPr>
              <a:t> </a:t>
            </a:r>
            <a:r>
              <a:rPr lang="en-US" sz="4000" dirty="0" err="1">
                <a:solidFill>
                  <a:schemeClr val="accent1">
                    <a:lumMod val="50000"/>
                  </a:schemeClr>
                </a:solidFill>
              </a:rPr>
              <a:t>gjatë</a:t>
            </a:r>
            <a:r>
              <a:rPr lang="en-US" sz="4000" dirty="0">
                <a:solidFill>
                  <a:schemeClr val="accent1">
                    <a:lumMod val="50000"/>
                  </a:schemeClr>
                </a:solidFill>
              </a:rPr>
              <a:t> </a:t>
            </a:r>
            <a:r>
              <a:rPr lang="en-US" sz="4000" dirty="0" err="1">
                <a:solidFill>
                  <a:schemeClr val="accent1">
                    <a:lumMod val="50000"/>
                  </a:schemeClr>
                </a:solidFill>
              </a:rPr>
              <a:t>gjithë</a:t>
            </a:r>
            <a:r>
              <a:rPr lang="en-US" sz="4000" dirty="0">
                <a:solidFill>
                  <a:schemeClr val="accent1">
                    <a:lumMod val="50000"/>
                  </a:schemeClr>
                </a:solidFill>
              </a:rPr>
              <a:t> </a:t>
            </a:r>
            <a:r>
              <a:rPr lang="en-US" sz="4000" dirty="0" err="1">
                <a:solidFill>
                  <a:schemeClr val="accent1">
                    <a:lumMod val="50000"/>
                  </a:schemeClr>
                </a:solidFill>
              </a:rPr>
              <a:t>jetës</a:t>
            </a:r>
            <a:r>
              <a:rPr lang="en-US" sz="4000" dirty="0">
                <a:solidFill>
                  <a:schemeClr val="accent1">
                    <a:lumMod val="50000"/>
                  </a:schemeClr>
                </a:solidFill>
              </a:rPr>
              <a:t>.</a:t>
            </a:r>
            <a:endParaRPr lang="mk-MK" sz="4000" dirty="0">
              <a:solidFill>
                <a:schemeClr val="accent1">
                  <a:lumMod val="50000"/>
                </a:schemeClr>
              </a:solidFill>
            </a:endParaRPr>
          </a:p>
        </p:txBody>
      </p:sp>
    </p:spTree>
    <p:extLst>
      <p:ext uri="{BB962C8B-B14F-4D97-AF65-F5344CB8AC3E}">
        <p14:creationId xmlns:p14="http://schemas.microsoft.com/office/powerpoint/2010/main" xmlns="" val="2929043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043231-44EB-73B0-D14C-8F81C3BC7F8D}"/>
              </a:ext>
            </a:extLst>
          </p:cNvPr>
          <p:cNvSpPr>
            <a:spLocks noGrp="1"/>
          </p:cNvSpPr>
          <p:nvPr>
            <p:ph type="title"/>
          </p:nvPr>
        </p:nvSpPr>
        <p:spPr/>
        <p:txBody>
          <a:bodyPr/>
          <a:lstStyle/>
          <a:p>
            <a:pPr algn="ctr"/>
            <a:r>
              <a:rPr lang="it-IT" dirty="0">
                <a:solidFill>
                  <a:srgbClr val="0070C0"/>
                </a:solidFill>
              </a:rPr>
              <a:t>Përkufizimi i inteligjencës emocionale (Daniel Goleman, 1966)</a:t>
            </a:r>
            <a:endParaRPr lang="mk-MK" dirty="0">
              <a:solidFill>
                <a:srgbClr val="0070C0"/>
              </a:solidFill>
            </a:endParaRPr>
          </a:p>
        </p:txBody>
      </p:sp>
      <p:sp>
        <p:nvSpPr>
          <p:cNvPr id="3" name="Content Placeholder 2">
            <a:extLst>
              <a:ext uri="{FF2B5EF4-FFF2-40B4-BE49-F238E27FC236}">
                <a16:creationId xmlns:a16="http://schemas.microsoft.com/office/drawing/2014/main" xmlns="" id="{CA4B974C-54E6-7020-21C8-4F048BC1CC72}"/>
              </a:ext>
            </a:extLst>
          </p:cNvPr>
          <p:cNvSpPr>
            <a:spLocks noGrp="1"/>
          </p:cNvSpPr>
          <p:nvPr>
            <p:ph idx="1"/>
          </p:nvPr>
        </p:nvSpPr>
        <p:spPr>
          <a:xfrm>
            <a:off x="581192" y="2041864"/>
            <a:ext cx="11288253" cy="4518734"/>
          </a:xfrm>
        </p:spPr>
        <p:txBody>
          <a:bodyPr>
            <a:normAutofit fontScale="85000" lnSpcReduction="10000"/>
          </a:bodyPr>
          <a:lstStyle/>
          <a:p>
            <a:pPr>
              <a:buFont typeface="Wingdings" panose="05000000000000000000" pitchFamily="2" charset="2"/>
              <a:buChar char="q"/>
            </a:pPr>
            <a:r>
              <a:rPr lang="en-US" sz="4000" dirty="0" err="1">
                <a:solidFill>
                  <a:srgbClr val="0070C0"/>
                </a:solidFill>
              </a:rPr>
              <a:t>Inteligjenca</a:t>
            </a:r>
            <a:r>
              <a:rPr lang="en-US" sz="4000" dirty="0">
                <a:solidFill>
                  <a:srgbClr val="0070C0"/>
                </a:solidFill>
              </a:rPr>
              <a:t> </a:t>
            </a:r>
            <a:r>
              <a:rPr lang="en-US" sz="4000" dirty="0" err="1">
                <a:solidFill>
                  <a:srgbClr val="0070C0"/>
                </a:solidFill>
              </a:rPr>
              <a:t>emocionale</a:t>
            </a:r>
            <a:r>
              <a:rPr lang="en-US" sz="4000" dirty="0">
                <a:solidFill>
                  <a:srgbClr val="0070C0"/>
                </a:solidFill>
              </a:rPr>
              <a:t> </a:t>
            </a:r>
            <a:r>
              <a:rPr lang="en-US" sz="4000" dirty="0" err="1">
                <a:solidFill>
                  <a:srgbClr val="0070C0"/>
                </a:solidFill>
              </a:rPr>
              <a:t>është</a:t>
            </a:r>
            <a:r>
              <a:rPr lang="en-US" sz="4000" dirty="0">
                <a:solidFill>
                  <a:srgbClr val="0070C0"/>
                </a:solidFill>
              </a:rPr>
              <a:t> </a:t>
            </a:r>
            <a:r>
              <a:rPr lang="en-US" sz="4000" dirty="0" err="1">
                <a:solidFill>
                  <a:srgbClr val="0070C0"/>
                </a:solidFill>
              </a:rPr>
              <a:t>aftësia</a:t>
            </a:r>
            <a:r>
              <a:rPr lang="en-US" sz="4000" dirty="0">
                <a:solidFill>
                  <a:srgbClr val="0070C0"/>
                </a:solidFill>
              </a:rPr>
              <a:t> </a:t>
            </a:r>
            <a:r>
              <a:rPr lang="en-US" sz="4000" dirty="0" err="1">
                <a:solidFill>
                  <a:srgbClr val="0070C0"/>
                </a:solidFill>
              </a:rPr>
              <a:t>për</a:t>
            </a:r>
            <a:r>
              <a:rPr lang="en-US" sz="4000" dirty="0">
                <a:solidFill>
                  <a:srgbClr val="0070C0"/>
                </a:solidFill>
              </a:rPr>
              <a:t> </a:t>
            </a:r>
            <a:r>
              <a:rPr lang="en-US" sz="4000" dirty="0" err="1">
                <a:solidFill>
                  <a:srgbClr val="0070C0"/>
                </a:solidFill>
              </a:rPr>
              <a:t>të</a:t>
            </a:r>
            <a:r>
              <a:rPr lang="en-US" sz="4000" dirty="0">
                <a:solidFill>
                  <a:srgbClr val="0070C0"/>
                </a:solidFill>
              </a:rPr>
              <a:t>:</a:t>
            </a:r>
          </a:p>
          <a:p>
            <a:pPr>
              <a:buFont typeface="Wingdings" panose="05000000000000000000" pitchFamily="2" charset="2"/>
              <a:buChar char="q"/>
            </a:pPr>
            <a:r>
              <a:rPr lang="en-US" sz="4000" dirty="0" err="1">
                <a:solidFill>
                  <a:srgbClr val="0070C0"/>
                </a:solidFill>
              </a:rPr>
              <a:t>të</a:t>
            </a:r>
            <a:r>
              <a:rPr lang="en-US" sz="4000" dirty="0">
                <a:solidFill>
                  <a:srgbClr val="0070C0"/>
                </a:solidFill>
              </a:rPr>
              <a:t> </a:t>
            </a:r>
            <a:r>
              <a:rPr lang="en-US" sz="4000" dirty="0" err="1">
                <a:solidFill>
                  <a:srgbClr val="0070C0"/>
                </a:solidFill>
              </a:rPr>
              <a:t>dini</a:t>
            </a:r>
            <a:r>
              <a:rPr lang="en-US" sz="4000" dirty="0">
                <a:solidFill>
                  <a:srgbClr val="0070C0"/>
                </a:solidFill>
              </a:rPr>
              <a:t> se </a:t>
            </a:r>
            <a:r>
              <a:rPr lang="en-US" sz="4000" dirty="0" err="1">
                <a:solidFill>
                  <a:srgbClr val="0070C0"/>
                </a:solidFill>
              </a:rPr>
              <a:t>çfarë</a:t>
            </a:r>
            <a:r>
              <a:rPr lang="en-US" sz="4000" dirty="0">
                <a:solidFill>
                  <a:srgbClr val="0070C0"/>
                </a:solidFill>
              </a:rPr>
              <a:t> </a:t>
            </a:r>
            <a:r>
              <a:rPr lang="en-US" sz="4000" dirty="0" err="1">
                <a:solidFill>
                  <a:srgbClr val="0070C0"/>
                </a:solidFill>
              </a:rPr>
              <a:t>ndjeni</a:t>
            </a:r>
            <a:r>
              <a:rPr lang="en-US" sz="4000" dirty="0">
                <a:solidFill>
                  <a:srgbClr val="0070C0"/>
                </a:solidFill>
              </a:rPr>
              <a:t> </a:t>
            </a:r>
            <a:r>
              <a:rPr lang="en-US" sz="4000" dirty="0" err="1">
                <a:solidFill>
                  <a:srgbClr val="0070C0"/>
                </a:solidFill>
              </a:rPr>
              <a:t>dhe</a:t>
            </a:r>
            <a:r>
              <a:rPr lang="en-US" sz="4000" dirty="0">
                <a:solidFill>
                  <a:srgbClr val="0070C0"/>
                </a:solidFill>
              </a:rPr>
              <a:t> </a:t>
            </a:r>
            <a:r>
              <a:rPr lang="en-US" sz="4000" dirty="0" err="1">
                <a:solidFill>
                  <a:srgbClr val="0070C0"/>
                </a:solidFill>
              </a:rPr>
              <a:t>të</a:t>
            </a:r>
            <a:r>
              <a:rPr lang="en-US" sz="4000" dirty="0">
                <a:solidFill>
                  <a:srgbClr val="0070C0"/>
                </a:solidFill>
              </a:rPr>
              <a:t> </a:t>
            </a:r>
            <a:r>
              <a:rPr lang="en-US" sz="4000" dirty="0" err="1">
                <a:solidFill>
                  <a:srgbClr val="0070C0"/>
                </a:solidFill>
              </a:rPr>
              <a:t>jeni</a:t>
            </a:r>
            <a:r>
              <a:rPr lang="en-US" sz="4000" dirty="0">
                <a:solidFill>
                  <a:srgbClr val="0070C0"/>
                </a:solidFill>
              </a:rPr>
              <a:t> </a:t>
            </a:r>
            <a:r>
              <a:rPr lang="en-US" sz="4000" dirty="0" err="1">
                <a:solidFill>
                  <a:srgbClr val="0070C0"/>
                </a:solidFill>
              </a:rPr>
              <a:t>në</a:t>
            </a:r>
            <a:r>
              <a:rPr lang="en-US" sz="4000" dirty="0">
                <a:solidFill>
                  <a:srgbClr val="0070C0"/>
                </a:solidFill>
              </a:rPr>
              <a:t> </a:t>
            </a:r>
            <a:r>
              <a:rPr lang="en-US" sz="4000" dirty="0" err="1">
                <a:solidFill>
                  <a:srgbClr val="0070C0"/>
                </a:solidFill>
              </a:rPr>
              <a:t>gjendje</a:t>
            </a:r>
            <a:r>
              <a:rPr lang="en-US" sz="4000" dirty="0">
                <a:solidFill>
                  <a:srgbClr val="0070C0"/>
                </a:solidFill>
              </a:rPr>
              <a:t> </a:t>
            </a:r>
            <a:r>
              <a:rPr lang="en-US" sz="4000" dirty="0" err="1">
                <a:solidFill>
                  <a:srgbClr val="0070C0"/>
                </a:solidFill>
              </a:rPr>
              <a:t>t'i</a:t>
            </a:r>
            <a:r>
              <a:rPr lang="en-US" sz="4000" dirty="0">
                <a:solidFill>
                  <a:srgbClr val="0070C0"/>
                </a:solidFill>
              </a:rPr>
              <a:t> </a:t>
            </a:r>
            <a:r>
              <a:rPr lang="en-US" sz="4000" dirty="0" err="1">
                <a:solidFill>
                  <a:srgbClr val="0070C0"/>
                </a:solidFill>
              </a:rPr>
              <a:t>përballoni</a:t>
            </a:r>
            <a:r>
              <a:rPr lang="en-US" sz="4000" dirty="0">
                <a:solidFill>
                  <a:srgbClr val="0070C0"/>
                </a:solidFill>
              </a:rPr>
              <a:t> </a:t>
            </a:r>
            <a:r>
              <a:rPr lang="en-US" sz="4000" dirty="0" err="1">
                <a:solidFill>
                  <a:srgbClr val="0070C0"/>
                </a:solidFill>
              </a:rPr>
              <a:t>ato</a:t>
            </a:r>
            <a:r>
              <a:rPr lang="en-US" sz="4000" dirty="0">
                <a:solidFill>
                  <a:srgbClr val="0070C0"/>
                </a:solidFill>
              </a:rPr>
              <a:t> </a:t>
            </a:r>
            <a:r>
              <a:rPr lang="en-US" sz="4000" dirty="0" err="1">
                <a:solidFill>
                  <a:srgbClr val="0070C0"/>
                </a:solidFill>
              </a:rPr>
              <a:t>ndjenja</a:t>
            </a:r>
            <a:r>
              <a:rPr lang="en-US" sz="4000" dirty="0">
                <a:solidFill>
                  <a:srgbClr val="0070C0"/>
                </a:solidFill>
              </a:rPr>
              <a:t> pa </a:t>
            </a:r>
            <a:r>
              <a:rPr lang="en-US" sz="4000" dirty="0" err="1">
                <a:solidFill>
                  <a:srgbClr val="0070C0"/>
                </a:solidFill>
              </a:rPr>
              <a:t>i</a:t>
            </a:r>
            <a:r>
              <a:rPr lang="en-US" sz="4000" dirty="0">
                <a:solidFill>
                  <a:srgbClr val="0070C0"/>
                </a:solidFill>
              </a:rPr>
              <a:t> </a:t>
            </a:r>
            <a:r>
              <a:rPr lang="en-US" sz="4000" dirty="0" err="1">
                <a:solidFill>
                  <a:srgbClr val="0070C0"/>
                </a:solidFill>
              </a:rPr>
              <a:t>lënë</a:t>
            </a:r>
            <a:r>
              <a:rPr lang="en-US" sz="4000" dirty="0">
                <a:solidFill>
                  <a:srgbClr val="0070C0"/>
                </a:solidFill>
              </a:rPr>
              <a:t> </a:t>
            </a:r>
            <a:r>
              <a:rPr lang="en-US" sz="4000" dirty="0" err="1">
                <a:solidFill>
                  <a:srgbClr val="0070C0"/>
                </a:solidFill>
              </a:rPr>
              <a:t>ato</a:t>
            </a:r>
            <a:r>
              <a:rPr lang="en-US" sz="4000" dirty="0">
                <a:solidFill>
                  <a:srgbClr val="0070C0"/>
                </a:solidFill>
              </a:rPr>
              <a:t> </a:t>
            </a:r>
            <a:r>
              <a:rPr lang="en-US" sz="4000" dirty="0" err="1">
                <a:solidFill>
                  <a:srgbClr val="0070C0"/>
                </a:solidFill>
              </a:rPr>
              <a:t>t'ju</a:t>
            </a:r>
            <a:r>
              <a:rPr lang="en-US" sz="4000" dirty="0">
                <a:solidFill>
                  <a:srgbClr val="0070C0"/>
                </a:solidFill>
              </a:rPr>
              <a:t> </a:t>
            </a:r>
            <a:r>
              <a:rPr lang="en-US" sz="4000" dirty="0" err="1">
                <a:solidFill>
                  <a:srgbClr val="0070C0"/>
                </a:solidFill>
              </a:rPr>
              <a:t>pushtojnë</a:t>
            </a:r>
            <a:r>
              <a:rPr lang="en-US" sz="4000" dirty="0">
                <a:solidFill>
                  <a:srgbClr val="0070C0"/>
                </a:solidFill>
              </a:rPr>
              <a:t>;</a:t>
            </a:r>
          </a:p>
          <a:p>
            <a:pPr>
              <a:buFont typeface="Wingdings" panose="05000000000000000000" pitchFamily="2" charset="2"/>
              <a:buChar char="q"/>
            </a:pPr>
            <a:r>
              <a:rPr lang="en-US" sz="4000" dirty="0" err="1">
                <a:solidFill>
                  <a:srgbClr val="0070C0"/>
                </a:solidFill>
              </a:rPr>
              <a:t>të</a:t>
            </a:r>
            <a:r>
              <a:rPr lang="en-US" sz="4000" dirty="0">
                <a:solidFill>
                  <a:srgbClr val="0070C0"/>
                </a:solidFill>
              </a:rPr>
              <a:t> </a:t>
            </a:r>
            <a:r>
              <a:rPr lang="en-US" sz="4000" dirty="0" err="1">
                <a:solidFill>
                  <a:srgbClr val="0070C0"/>
                </a:solidFill>
              </a:rPr>
              <a:t>jesh</a:t>
            </a:r>
            <a:r>
              <a:rPr lang="en-US" sz="4000" dirty="0">
                <a:solidFill>
                  <a:srgbClr val="0070C0"/>
                </a:solidFill>
              </a:rPr>
              <a:t> </a:t>
            </a:r>
            <a:r>
              <a:rPr lang="en-US" sz="4000" dirty="0" err="1">
                <a:solidFill>
                  <a:srgbClr val="0070C0"/>
                </a:solidFill>
              </a:rPr>
              <a:t>në</a:t>
            </a:r>
            <a:r>
              <a:rPr lang="en-US" sz="4000" dirty="0">
                <a:solidFill>
                  <a:srgbClr val="0070C0"/>
                </a:solidFill>
              </a:rPr>
              <a:t> </a:t>
            </a:r>
            <a:r>
              <a:rPr lang="en-US" sz="4000" dirty="0" err="1">
                <a:solidFill>
                  <a:srgbClr val="0070C0"/>
                </a:solidFill>
              </a:rPr>
              <a:t>gjendje</a:t>
            </a:r>
            <a:r>
              <a:rPr lang="en-US" sz="4000" dirty="0">
                <a:solidFill>
                  <a:srgbClr val="0070C0"/>
                </a:solidFill>
              </a:rPr>
              <a:t> </a:t>
            </a:r>
            <a:r>
              <a:rPr lang="en-US" sz="4000" dirty="0" err="1">
                <a:solidFill>
                  <a:srgbClr val="0070C0"/>
                </a:solidFill>
              </a:rPr>
              <a:t>të</a:t>
            </a:r>
            <a:r>
              <a:rPr lang="en-US" sz="4000" dirty="0">
                <a:solidFill>
                  <a:srgbClr val="0070C0"/>
                </a:solidFill>
              </a:rPr>
              <a:t> </a:t>
            </a:r>
            <a:r>
              <a:rPr lang="en-US" sz="4000" dirty="0" err="1">
                <a:solidFill>
                  <a:srgbClr val="0070C0"/>
                </a:solidFill>
              </a:rPr>
              <a:t>motivosh</a:t>
            </a:r>
            <a:r>
              <a:rPr lang="en-US" sz="4000" dirty="0">
                <a:solidFill>
                  <a:srgbClr val="0070C0"/>
                </a:solidFill>
              </a:rPr>
              <a:t> </a:t>
            </a:r>
            <a:r>
              <a:rPr lang="en-US" sz="4000" dirty="0" err="1">
                <a:solidFill>
                  <a:srgbClr val="0070C0"/>
                </a:solidFill>
              </a:rPr>
              <a:t>veten</a:t>
            </a:r>
            <a:r>
              <a:rPr lang="en-US" sz="4000" dirty="0">
                <a:solidFill>
                  <a:srgbClr val="0070C0"/>
                </a:solidFill>
              </a:rPr>
              <a:t> </a:t>
            </a:r>
            <a:r>
              <a:rPr lang="en-US" sz="4000" dirty="0" err="1">
                <a:solidFill>
                  <a:srgbClr val="0070C0"/>
                </a:solidFill>
              </a:rPr>
              <a:t>për</a:t>
            </a:r>
            <a:r>
              <a:rPr lang="en-US" sz="4000" dirty="0">
                <a:solidFill>
                  <a:srgbClr val="0070C0"/>
                </a:solidFill>
              </a:rPr>
              <a:t> </a:t>
            </a:r>
            <a:r>
              <a:rPr lang="en-US" sz="4000" dirty="0" err="1">
                <a:solidFill>
                  <a:srgbClr val="0070C0"/>
                </a:solidFill>
              </a:rPr>
              <a:t>t'i</a:t>
            </a:r>
            <a:r>
              <a:rPr lang="en-US" sz="4000" dirty="0">
                <a:solidFill>
                  <a:srgbClr val="0070C0"/>
                </a:solidFill>
              </a:rPr>
              <a:t> </a:t>
            </a:r>
            <a:r>
              <a:rPr lang="en-US" sz="4000" dirty="0" err="1">
                <a:solidFill>
                  <a:srgbClr val="0070C0"/>
                </a:solidFill>
              </a:rPr>
              <a:t>kryer</a:t>
            </a:r>
            <a:r>
              <a:rPr lang="en-US" sz="4000" dirty="0">
                <a:solidFill>
                  <a:srgbClr val="0070C0"/>
                </a:solidFill>
              </a:rPr>
              <a:t> </a:t>
            </a:r>
            <a:r>
              <a:rPr lang="en-US" sz="4000" dirty="0" err="1">
                <a:solidFill>
                  <a:srgbClr val="0070C0"/>
                </a:solidFill>
              </a:rPr>
              <a:t>gjërat</a:t>
            </a:r>
            <a:r>
              <a:rPr lang="en-US" sz="4000" dirty="0">
                <a:solidFill>
                  <a:srgbClr val="0070C0"/>
                </a:solidFill>
              </a:rPr>
              <a:t>, </a:t>
            </a:r>
            <a:r>
              <a:rPr lang="en-US" sz="4000" dirty="0" err="1">
                <a:solidFill>
                  <a:srgbClr val="0070C0"/>
                </a:solidFill>
              </a:rPr>
              <a:t>të</a:t>
            </a:r>
            <a:r>
              <a:rPr lang="en-US" sz="4000" dirty="0">
                <a:solidFill>
                  <a:srgbClr val="0070C0"/>
                </a:solidFill>
              </a:rPr>
              <a:t> </a:t>
            </a:r>
            <a:r>
              <a:rPr lang="en-US" sz="4000" dirty="0" err="1">
                <a:solidFill>
                  <a:srgbClr val="0070C0"/>
                </a:solidFill>
              </a:rPr>
              <a:t>jesh</a:t>
            </a:r>
            <a:r>
              <a:rPr lang="en-US" sz="4000" dirty="0">
                <a:solidFill>
                  <a:srgbClr val="0070C0"/>
                </a:solidFill>
              </a:rPr>
              <a:t> </a:t>
            </a:r>
            <a:r>
              <a:rPr lang="en-US" sz="4000" dirty="0" err="1">
                <a:solidFill>
                  <a:srgbClr val="0070C0"/>
                </a:solidFill>
              </a:rPr>
              <a:t>krijues</a:t>
            </a:r>
            <a:r>
              <a:rPr lang="en-US" sz="4000" dirty="0">
                <a:solidFill>
                  <a:srgbClr val="0070C0"/>
                </a:solidFill>
              </a:rPr>
              <a:t> </a:t>
            </a:r>
            <a:r>
              <a:rPr lang="en-US" sz="4000" dirty="0" err="1">
                <a:solidFill>
                  <a:srgbClr val="0070C0"/>
                </a:solidFill>
              </a:rPr>
              <a:t>dhe</a:t>
            </a:r>
            <a:r>
              <a:rPr lang="en-US" sz="4000" dirty="0">
                <a:solidFill>
                  <a:srgbClr val="0070C0"/>
                </a:solidFill>
              </a:rPr>
              <a:t> </a:t>
            </a:r>
            <a:r>
              <a:rPr lang="en-US" sz="4000" dirty="0" err="1">
                <a:solidFill>
                  <a:srgbClr val="0070C0"/>
                </a:solidFill>
              </a:rPr>
              <a:t>të</a:t>
            </a:r>
            <a:r>
              <a:rPr lang="en-US" sz="4000" dirty="0">
                <a:solidFill>
                  <a:srgbClr val="0070C0"/>
                </a:solidFill>
              </a:rPr>
              <a:t> </a:t>
            </a:r>
            <a:r>
              <a:rPr lang="en-US" sz="4000" dirty="0" err="1">
                <a:solidFill>
                  <a:srgbClr val="0070C0"/>
                </a:solidFill>
              </a:rPr>
              <a:t>performosh</a:t>
            </a:r>
            <a:r>
              <a:rPr lang="en-US" sz="4000" dirty="0">
                <a:solidFill>
                  <a:srgbClr val="0070C0"/>
                </a:solidFill>
              </a:rPr>
              <a:t> </a:t>
            </a:r>
            <a:r>
              <a:rPr lang="en-US" sz="4000" dirty="0" err="1">
                <a:solidFill>
                  <a:srgbClr val="0070C0"/>
                </a:solidFill>
              </a:rPr>
              <a:t>sa</a:t>
            </a:r>
            <a:r>
              <a:rPr lang="en-US" sz="4000" dirty="0">
                <a:solidFill>
                  <a:srgbClr val="0070C0"/>
                </a:solidFill>
              </a:rPr>
              <a:t> </a:t>
            </a:r>
            <a:r>
              <a:rPr lang="en-US" sz="4000" dirty="0" err="1">
                <a:solidFill>
                  <a:srgbClr val="0070C0"/>
                </a:solidFill>
              </a:rPr>
              <a:t>më</a:t>
            </a:r>
            <a:r>
              <a:rPr lang="en-US" sz="4000" dirty="0">
                <a:solidFill>
                  <a:srgbClr val="0070C0"/>
                </a:solidFill>
              </a:rPr>
              <a:t> </a:t>
            </a:r>
            <a:r>
              <a:rPr lang="en-US" sz="4000" dirty="0" err="1">
                <a:solidFill>
                  <a:srgbClr val="0070C0"/>
                </a:solidFill>
              </a:rPr>
              <a:t>mirë</a:t>
            </a:r>
            <a:r>
              <a:rPr lang="en-US" sz="4000" dirty="0">
                <a:solidFill>
                  <a:srgbClr val="0070C0"/>
                </a:solidFill>
              </a:rPr>
              <a:t> </a:t>
            </a:r>
            <a:r>
              <a:rPr lang="en-US" sz="4000" dirty="0" err="1">
                <a:solidFill>
                  <a:srgbClr val="0070C0"/>
                </a:solidFill>
              </a:rPr>
              <a:t>dhe</a:t>
            </a:r>
            <a:endParaRPr lang="en-US" sz="4000" dirty="0">
              <a:solidFill>
                <a:srgbClr val="0070C0"/>
              </a:solidFill>
            </a:endParaRPr>
          </a:p>
          <a:p>
            <a:pPr>
              <a:buFont typeface="Wingdings" panose="05000000000000000000" pitchFamily="2" charset="2"/>
              <a:buChar char="q"/>
            </a:pPr>
            <a:r>
              <a:rPr lang="en-US" sz="4000" dirty="0">
                <a:solidFill>
                  <a:srgbClr val="0070C0"/>
                </a:solidFill>
              </a:rPr>
              <a:t> </a:t>
            </a:r>
            <a:r>
              <a:rPr lang="en-US" sz="4000" dirty="0" err="1">
                <a:solidFill>
                  <a:srgbClr val="0070C0"/>
                </a:solidFill>
              </a:rPr>
              <a:t>për</a:t>
            </a:r>
            <a:r>
              <a:rPr lang="en-US" sz="4000" dirty="0">
                <a:solidFill>
                  <a:srgbClr val="0070C0"/>
                </a:solidFill>
              </a:rPr>
              <a:t> </a:t>
            </a:r>
            <a:r>
              <a:rPr lang="en-US" sz="4000" dirty="0" err="1">
                <a:solidFill>
                  <a:srgbClr val="0070C0"/>
                </a:solidFill>
              </a:rPr>
              <a:t>të</a:t>
            </a:r>
            <a:r>
              <a:rPr lang="en-US" sz="4000" dirty="0">
                <a:solidFill>
                  <a:srgbClr val="0070C0"/>
                </a:solidFill>
              </a:rPr>
              <a:t> </a:t>
            </a:r>
            <a:r>
              <a:rPr lang="en-US" sz="4000" dirty="0" err="1">
                <a:solidFill>
                  <a:srgbClr val="0070C0"/>
                </a:solidFill>
              </a:rPr>
              <a:t>ndjerë</a:t>
            </a:r>
            <a:r>
              <a:rPr lang="en-US" sz="4000" dirty="0">
                <a:solidFill>
                  <a:srgbClr val="0070C0"/>
                </a:solidFill>
              </a:rPr>
              <a:t> </a:t>
            </a:r>
            <a:r>
              <a:rPr lang="en-US" sz="4000" dirty="0" err="1">
                <a:solidFill>
                  <a:srgbClr val="0070C0"/>
                </a:solidFill>
              </a:rPr>
              <a:t>atë</a:t>
            </a:r>
            <a:r>
              <a:rPr lang="en-US" sz="4000" dirty="0">
                <a:solidFill>
                  <a:srgbClr val="0070C0"/>
                </a:solidFill>
              </a:rPr>
              <a:t> </a:t>
            </a:r>
            <a:r>
              <a:rPr lang="en-US" sz="4000" dirty="0" err="1">
                <a:solidFill>
                  <a:srgbClr val="0070C0"/>
                </a:solidFill>
              </a:rPr>
              <a:t>që</a:t>
            </a:r>
            <a:r>
              <a:rPr lang="en-US" sz="4000" dirty="0">
                <a:solidFill>
                  <a:srgbClr val="0070C0"/>
                </a:solidFill>
              </a:rPr>
              <a:t> </a:t>
            </a:r>
            <a:r>
              <a:rPr lang="en-US" sz="4000" dirty="0" err="1">
                <a:solidFill>
                  <a:srgbClr val="0070C0"/>
                </a:solidFill>
              </a:rPr>
              <a:t>ndjejnë</a:t>
            </a:r>
            <a:r>
              <a:rPr lang="en-US" sz="4000" dirty="0">
                <a:solidFill>
                  <a:srgbClr val="0070C0"/>
                </a:solidFill>
              </a:rPr>
              <a:t> </a:t>
            </a:r>
            <a:r>
              <a:rPr lang="en-US" sz="4000" dirty="0" err="1">
                <a:solidFill>
                  <a:srgbClr val="0070C0"/>
                </a:solidFill>
              </a:rPr>
              <a:t>të</a:t>
            </a:r>
            <a:r>
              <a:rPr lang="en-US" sz="4000" dirty="0">
                <a:solidFill>
                  <a:srgbClr val="0070C0"/>
                </a:solidFill>
              </a:rPr>
              <a:t> </a:t>
            </a:r>
            <a:r>
              <a:rPr lang="en-US" sz="4000" dirty="0" err="1">
                <a:solidFill>
                  <a:srgbClr val="0070C0"/>
                </a:solidFill>
              </a:rPr>
              <a:t>tjerët</a:t>
            </a:r>
            <a:r>
              <a:rPr lang="en-US" sz="4000" dirty="0">
                <a:solidFill>
                  <a:srgbClr val="0070C0"/>
                </a:solidFill>
              </a:rPr>
              <a:t> </a:t>
            </a:r>
            <a:r>
              <a:rPr lang="en-US" sz="4000" dirty="0" err="1">
                <a:solidFill>
                  <a:srgbClr val="0070C0"/>
                </a:solidFill>
              </a:rPr>
              <a:t>dhe</a:t>
            </a:r>
            <a:r>
              <a:rPr lang="en-US" sz="4000" dirty="0">
                <a:solidFill>
                  <a:srgbClr val="0070C0"/>
                </a:solidFill>
              </a:rPr>
              <a:t> </a:t>
            </a:r>
            <a:r>
              <a:rPr lang="en-US" sz="4000" dirty="0" err="1">
                <a:solidFill>
                  <a:srgbClr val="0070C0"/>
                </a:solidFill>
              </a:rPr>
              <a:t>për</a:t>
            </a:r>
            <a:r>
              <a:rPr lang="en-US" sz="4000" dirty="0">
                <a:solidFill>
                  <a:srgbClr val="0070C0"/>
                </a:solidFill>
              </a:rPr>
              <a:t> </a:t>
            </a:r>
            <a:r>
              <a:rPr lang="en-US" sz="4000" dirty="0" err="1">
                <a:solidFill>
                  <a:srgbClr val="0070C0"/>
                </a:solidFill>
              </a:rPr>
              <a:t>të</a:t>
            </a:r>
            <a:r>
              <a:rPr lang="en-US" sz="4000" dirty="0">
                <a:solidFill>
                  <a:srgbClr val="0070C0"/>
                </a:solidFill>
              </a:rPr>
              <a:t> </a:t>
            </a:r>
            <a:r>
              <a:rPr lang="en-US" sz="4000" dirty="0" err="1">
                <a:solidFill>
                  <a:srgbClr val="0070C0"/>
                </a:solidFill>
              </a:rPr>
              <a:t>menaxhuar</a:t>
            </a:r>
            <a:r>
              <a:rPr lang="en-US" sz="4000" dirty="0">
                <a:solidFill>
                  <a:srgbClr val="0070C0"/>
                </a:solidFill>
              </a:rPr>
              <a:t> </a:t>
            </a:r>
            <a:r>
              <a:rPr lang="en-US" sz="4000" dirty="0" err="1">
                <a:solidFill>
                  <a:srgbClr val="0070C0"/>
                </a:solidFill>
              </a:rPr>
              <a:t>marrëdhëniet</a:t>
            </a:r>
            <a:r>
              <a:rPr lang="en-US" sz="4000" dirty="0">
                <a:solidFill>
                  <a:srgbClr val="0070C0"/>
                </a:solidFill>
              </a:rPr>
              <a:t> </a:t>
            </a:r>
            <a:r>
              <a:rPr lang="en-US" sz="4000" dirty="0" err="1">
                <a:solidFill>
                  <a:srgbClr val="0070C0"/>
                </a:solidFill>
              </a:rPr>
              <a:t>në</a:t>
            </a:r>
            <a:r>
              <a:rPr lang="en-US" sz="4000" dirty="0">
                <a:solidFill>
                  <a:srgbClr val="0070C0"/>
                </a:solidFill>
              </a:rPr>
              <a:t> </a:t>
            </a:r>
            <a:r>
              <a:rPr lang="en-US" sz="4000" dirty="0" err="1">
                <a:solidFill>
                  <a:srgbClr val="0070C0"/>
                </a:solidFill>
              </a:rPr>
              <a:t>mënyrë</a:t>
            </a:r>
            <a:r>
              <a:rPr lang="en-US" sz="4000" dirty="0">
                <a:solidFill>
                  <a:srgbClr val="0070C0"/>
                </a:solidFill>
              </a:rPr>
              <a:t> </a:t>
            </a:r>
            <a:r>
              <a:rPr lang="en-US" sz="4000" dirty="0" err="1">
                <a:solidFill>
                  <a:srgbClr val="0070C0"/>
                </a:solidFill>
              </a:rPr>
              <a:t>efektive</a:t>
            </a:r>
            <a:r>
              <a:rPr lang="en-US" sz="4000" dirty="0">
                <a:solidFill>
                  <a:srgbClr val="0070C0"/>
                </a:solidFill>
              </a:rPr>
              <a:t>.</a:t>
            </a:r>
            <a:r>
              <a:rPr lang="mk-MK" sz="4000" dirty="0">
                <a:solidFill>
                  <a:srgbClr val="0070C0"/>
                </a:solidFill>
              </a:rPr>
              <a:t>:</a:t>
            </a:r>
          </a:p>
          <a:p>
            <a:pPr>
              <a:buFont typeface="Wingdings" panose="05000000000000000000" pitchFamily="2" charset="2"/>
              <a:buChar char="q"/>
            </a:pPr>
            <a:endParaRPr lang="mk-MK" dirty="0"/>
          </a:p>
          <a:p>
            <a:pPr marL="0" indent="0">
              <a:buNone/>
            </a:pPr>
            <a:endParaRPr lang="mk-MK" dirty="0"/>
          </a:p>
        </p:txBody>
      </p:sp>
    </p:spTree>
    <p:extLst>
      <p:ext uri="{BB962C8B-B14F-4D97-AF65-F5344CB8AC3E}">
        <p14:creationId xmlns:p14="http://schemas.microsoft.com/office/powerpoint/2010/main" xmlns="" val="1422765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768B99-6702-A412-0377-4C34D2E5A174}"/>
              </a:ext>
            </a:extLst>
          </p:cNvPr>
          <p:cNvSpPr>
            <a:spLocks noGrp="1"/>
          </p:cNvSpPr>
          <p:nvPr>
            <p:ph type="title"/>
          </p:nvPr>
        </p:nvSpPr>
        <p:spPr/>
        <p:txBody>
          <a:bodyPr>
            <a:normAutofit/>
          </a:bodyPr>
          <a:lstStyle/>
          <a:p>
            <a:pPr algn="ctr"/>
            <a:r>
              <a:rPr lang="en-US" sz="3200" dirty="0">
                <a:solidFill>
                  <a:srgbClr val="FF0000"/>
                </a:solidFill>
              </a:rPr>
              <a:t>KOMPONENTET EI</a:t>
            </a:r>
            <a:endParaRPr lang="mk-MK" sz="3200" dirty="0">
              <a:solidFill>
                <a:srgbClr val="FF0000"/>
              </a:solidFill>
            </a:endParaRPr>
          </a:p>
        </p:txBody>
      </p:sp>
      <p:sp>
        <p:nvSpPr>
          <p:cNvPr id="4" name="Text Placeholder 3">
            <a:extLst>
              <a:ext uri="{FF2B5EF4-FFF2-40B4-BE49-F238E27FC236}">
                <a16:creationId xmlns:a16="http://schemas.microsoft.com/office/drawing/2014/main" xmlns="" id="{F9BF32A5-F95F-F1DD-6D90-B0A5A4A63745}"/>
              </a:ext>
            </a:extLst>
          </p:cNvPr>
          <p:cNvSpPr>
            <a:spLocks noGrp="1"/>
          </p:cNvSpPr>
          <p:nvPr>
            <p:ph type="body" sz="half" idx="2"/>
          </p:nvPr>
        </p:nvSpPr>
        <p:spPr/>
        <p:txBody>
          <a:bodyPr>
            <a:noAutofit/>
          </a:bodyPr>
          <a:lstStyle/>
          <a:p>
            <a:pPr marL="342900" indent="-342900">
              <a:buFont typeface="+mj-lt"/>
              <a:buAutoNum type="arabicPeriod"/>
            </a:pPr>
            <a:r>
              <a:rPr lang="en-US" sz="2400" dirty="0" err="1">
                <a:solidFill>
                  <a:srgbClr val="FF0000"/>
                </a:solidFill>
              </a:rPr>
              <a:t>Vetëdija</a:t>
            </a:r>
            <a:endParaRPr lang="en-US" sz="2400" dirty="0">
              <a:solidFill>
                <a:srgbClr val="FF0000"/>
              </a:solidFill>
            </a:endParaRPr>
          </a:p>
          <a:p>
            <a:pPr marL="342900" indent="-342900">
              <a:buFont typeface="+mj-lt"/>
              <a:buAutoNum type="arabicPeriod"/>
            </a:pPr>
            <a:r>
              <a:rPr lang="en-US" sz="2400" dirty="0" err="1">
                <a:solidFill>
                  <a:srgbClr val="FF0000"/>
                </a:solidFill>
              </a:rPr>
              <a:t>Vetërregullimi</a:t>
            </a:r>
            <a:endParaRPr lang="en-US" sz="2400" dirty="0">
              <a:solidFill>
                <a:srgbClr val="FF0000"/>
              </a:solidFill>
            </a:endParaRPr>
          </a:p>
          <a:p>
            <a:pPr marL="342900" indent="-342900">
              <a:buFont typeface="+mj-lt"/>
              <a:buAutoNum type="arabicPeriod"/>
            </a:pPr>
            <a:r>
              <a:rPr lang="en-US" sz="2400" dirty="0" err="1">
                <a:solidFill>
                  <a:srgbClr val="FF0000"/>
                </a:solidFill>
              </a:rPr>
              <a:t>Empatia</a:t>
            </a:r>
            <a:endParaRPr lang="en-US" sz="2400" dirty="0">
              <a:solidFill>
                <a:srgbClr val="FF0000"/>
              </a:solidFill>
            </a:endParaRPr>
          </a:p>
          <a:p>
            <a:pPr marL="342900" indent="-342900">
              <a:buFont typeface="+mj-lt"/>
              <a:buAutoNum type="arabicPeriod"/>
            </a:pPr>
            <a:r>
              <a:rPr lang="en-US" sz="2400" dirty="0" err="1">
                <a:solidFill>
                  <a:srgbClr val="FF0000"/>
                </a:solidFill>
              </a:rPr>
              <a:t>Motivim</a:t>
            </a:r>
            <a:r>
              <a:rPr lang="en-US" sz="2400" dirty="0">
                <a:solidFill>
                  <a:srgbClr val="FF0000"/>
                </a:solidFill>
              </a:rPr>
              <a:t> </a:t>
            </a:r>
            <a:r>
              <a:rPr lang="en-US" sz="2400" dirty="0" err="1">
                <a:solidFill>
                  <a:srgbClr val="FF0000"/>
                </a:solidFill>
              </a:rPr>
              <a:t>vetjak</a:t>
            </a:r>
            <a:endParaRPr lang="en-US" sz="2400" dirty="0">
              <a:solidFill>
                <a:srgbClr val="FF0000"/>
              </a:solidFill>
            </a:endParaRPr>
          </a:p>
          <a:p>
            <a:pPr marL="342900" indent="-342900">
              <a:buFont typeface="+mj-lt"/>
              <a:buAutoNum type="arabicPeriod"/>
            </a:pPr>
            <a:r>
              <a:rPr lang="en-US" sz="2400" dirty="0" err="1">
                <a:solidFill>
                  <a:srgbClr val="FF0000"/>
                </a:solidFill>
              </a:rPr>
              <a:t>Aftësitë</a:t>
            </a:r>
            <a:r>
              <a:rPr lang="en-US" sz="2400" dirty="0">
                <a:solidFill>
                  <a:srgbClr val="FF0000"/>
                </a:solidFill>
              </a:rPr>
              <a:t> </a:t>
            </a:r>
            <a:r>
              <a:rPr lang="en-US" sz="2400" dirty="0" err="1">
                <a:solidFill>
                  <a:srgbClr val="FF0000"/>
                </a:solidFill>
              </a:rPr>
              <a:t>sociale</a:t>
            </a:r>
            <a:endParaRPr lang="mk-MK" sz="2400" dirty="0">
              <a:solidFill>
                <a:srgbClr val="FF0000"/>
              </a:solidFill>
            </a:endParaRPr>
          </a:p>
        </p:txBody>
      </p:sp>
      <p:pic>
        <p:nvPicPr>
          <p:cNvPr id="5" name="Google Shape;593;gd35478ea67_0_506" descr="A screenshot of a cell phone&#10;&#10;Description automatically generated">
            <a:extLst>
              <a:ext uri="{FF2B5EF4-FFF2-40B4-BE49-F238E27FC236}">
                <a16:creationId xmlns:a16="http://schemas.microsoft.com/office/drawing/2014/main" xmlns="" id="{CB1247C3-124C-E55A-4B85-6BA1FF745760}"/>
              </a:ext>
            </a:extLst>
          </p:cNvPr>
          <p:cNvPicPr preferRelativeResize="0">
            <a:picLocks noGrp="1"/>
          </p:cNvPicPr>
          <p:nvPr>
            <p:ph idx="1"/>
          </p:nvPr>
        </p:nvPicPr>
        <p:blipFill rotWithShape="1">
          <a:blip r:embed="rId2" cstate="print">
            <a:alphaModFix/>
          </a:blip>
          <a:srcRect/>
          <a:stretch/>
        </p:blipFill>
        <p:spPr>
          <a:xfrm>
            <a:off x="4772518" y="1152020"/>
            <a:ext cx="6651625" cy="4553960"/>
          </a:xfrm>
          <a:prstGeom prst="rect">
            <a:avLst/>
          </a:prstGeom>
          <a:noFill/>
          <a:ln>
            <a:noFill/>
          </a:ln>
        </p:spPr>
      </p:pic>
    </p:spTree>
    <p:extLst>
      <p:ext uri="{BB962C8B-B14F-4D97-AF65-F5344CB8AC3E}">
        <p14:creationId xmlns:p14="http://schemas.microsoft.com/office/powerpoint/2010/main" xmlns="" val="356983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DB873B-3A87-BD56-BC21-ACC77146B275}"/>
              </a:ext>
            </a:extLst>
          </p:cNvPr>
          <p:cNvSpPr>
            <a:spLocks noGrp="1"/>
          </p:cNvSpPr>
          <p:nvPr>
            <p:ph type="title"/>
          </p:nvPr>
        </p:nvSpPr>
        <p:spPr>
          <a:xfrm>
            <a:off x="101690" y="933450"/>
            <a:ext cx="4262491" cy="1722419"/>
          </a:xfrm>
        </p:spPr>
        <p:txBody>
          <a:bodyPr>
            <a:normAutofit/>
          </a:bodyPr>
          <a:lstStyle/>
          <a:p>
            <a:pPr algn="ctr"/>
            <a:r>
              <a:rPr lang="en-US" sz="3600" dirty="0">
                <a:solidFill>
                  <a:srgbClr val="FF0000"/>
                </a:solidFill>
              </a:rPr>
              <a:t>VETËNDËRGJEGJËSI</a:t>
            </a:r>
            <a:endParaRPr lang="mk-MK" sz="3600" dirty="0">
              <a:solidFill>
                <a:srgbClr val="FF0000"/>
              </a:solidFill>
            </a:endParaRPr>
          </a:p>
        </p:txBody>
      </p:sp>
      <p:pic>
        <p:nvPicPr>
          <p:cNvPr id="6" name="Content Placeholder 5">
            <a:extLst>
              <a:ext uri="{FF2B5EF4-FFF2-40B4-BE49-F238E27FC236}">
                <a16:creationId xmlns:a16="http://schemas.microsoft.com/office/drawing/2014/main" xmlns="" id="{A0512FDD-08D8-341C-A5CD-F6DFB8FA0556}"/>
              </a:ext>
            </a:extLst>
          </p:cNvPr>
          <p:cNvPicPr>
            <a:picLocks noGrp="1" noChangeAspect="1"/>
          </p:cNvPicPr>
          <p:nvPr>
            <p:ph idx="1"/>
          </p:nvPr>
        </p:nvPicPr>
        <p:blipFill>
          <a:blip r:embed="rId2"/>
          <a:stretch>
            <a:fillRect/>
          </a:stretch>
        </p:blipFill>
        <p:spPr>
          <a:xfrm>
            <a:off x="5592933" y="1828801"/>
            <a:ext cx="5344356" cy="3808520"/>
          </a:xfrm>
        </p:spPr>
      </p:pic>
      <p:sp>
        <p:nvSpPr>
          <p:cNvPr id="4" name="Text Placeholder 3">
            <a:extLst>
              <a:ext uri="{FF2B5EF4-FFF2-40B4-BE49-F238E27FC236}">
                <a16:creationId xmlns:a16="http://schemas.microsoft.com/office/drawing/2014/main" xmlns="" id="{5D45B5DC-48C6-15E1-576B-839FE7651501}"/>
              </a:ext>
            </a:extLst>
          </p:cNvPr>
          <p:cNvSpPr>
            <a:spLocks noGrp="1"/>
          </p:cNvSpPr>
          <p:nvPr>
            <p:ph type="body" sz="half" idx="2"/>
          </p:nvPr>
        </p:nvSpPr>
        <p:spPr>
          <a:xfrm>
            <a:off x="809420" y="2923158"/>
            <a:ext cx="3031852" cy="3001392"/>
          </a:xfrm>
        </p:spPr>
        <p:txBody>
          <a:bodyPr>
            <a:normAutofit/>
          </a:bodyPr>
          <a:lstStyle/>
          <a:p>
            <a:pPr algn="ctr"/>
            <a:r>
              <a:rPr lang="en-US" sz="2400" b="1" dirty="0" err="1">
                <a:solidFill>
                  <a:srgbClr val="FF0000"/>
                </a:solidFill>
              </a:rPr>
              <a:t>Aftësia</a:t>
            </a:r>
            <a:r>
              <a:rPr lang="en-US" sz="2400" b="1" dirty="0">
                <a:solidFill>
                  <a:srgbClr val="FF0000"/>
                </a:solidFill>
              </a:rPr>
              <a:t> </a:t>
            </a:r>
            <a:r>
              <a:rPr lang="en-US" sz="2400" b="1" dirty="0" err="1">
                <a:solidFill>
                  <a:srgbClr val="FF0000"/>
                </a:solidFill>
              </a:rPr>
              <a:t>për</a:t>
            </a:r>
            <a:r>
              <a:rPr lang="en-US" sz="2400" b="1" dirty="0">
                <a:solidFill>
                  <a:srgbClr val="FF0000"/>
                </a:solidFill>
              </a:rPr>
              <a:t> </a:t>
            </a:r>
            <a:r>
              <a:rPr lang="en-US" sz="2400" b="1" dirty="0" err="1">
                <a:solidFill>
                  <a:srgbClr val="FF0000"/>
                </a:solidFill>
              </a:rPr>
              <a:t>të</a:t>
            </a:r>
            <a:r>
              <a:rPr lang="en-US" sz="2400" b="1" dirty="0">
                <a:solidFill>
                  <a:srgbClr val="FF0000"/>
                </a:solidFill>
              </a:rPr>
              <a:t> </a:t>
            </a:r>
            <a:r>
              <a:rPr lang="en-US" sz="2400" b="1" dirty="0" err="1">
                <a:solidFill>
                  <a:srgbClr val="FF0000"/>
                </a:solidFill>
              </a:rPr>
              <a:t>vërejtur</a:t>
            </a:r>
            <a:r>
              <a:rPr lang="en-US" sz="2400" b="1" dirty="0">
                <a:solidFill>
                  <a:srgbClr val="FF0000"/>
                </a:solidFill>
              </a:rPr>
              <a:t> me </a:t>
            </a:r>
            <a:r>
              <a:rPr lang="en-US" sz="2400" b="1" dirty="0" err="1">
                <a:solidFill>
                  <a:srgbClr val="FF0000"/>
                </a:solidFill>
              </a:rPr>
              <a:t>saktësi</a:t>
            </a:r>
            <a:r>
              <a:rPr lang="en-US" sz="2400" b="1" dirty="0">
                <a:solidFill>
                  <a:srgbClr val="FF0000"/>
                </a:solidFill>
              </a:rPr>
              <a:t> </a:t>
            </a:r>
            <a:r>
              <a:rPr lang="en-US" sz="2400" b="1" dirty="0" err="1">
                <a:solidFill>
                  <a:srgbClr val="FF0000"/>
                </a:solidFill>
              </a:rPr>
              <a:t>emocionet</a:t>
            </a:r>
            <a:r>
              <a:rPr lang="en-US" sz="2400" b="1" dirty="0">
                <a:solidFill>
                  <a:srgbClr val="FF0000"/>
                </a:solidFill>
              </a:rPr>
              <a:t> </a:t>
            </a:r>
            <a:r>
              <a:rPr lang="en-US" sz="2400" b="1" dirty="0" err="1">
                <a:solidFill>
                  <a:srgbClr val="FF0000"/>
                </a:solidFill>
              </a:rPr>
              <a:t>tona</a:t>
            </a:r>
            <a:r>
              <a:rPr lang="en-US" sz="2400" b="1" dirty="0">
                <a:solidFill>
                  <a:srgbClr val="FF0000"/>
                </a:solidFill>
              </a:rPr>
              <a:t> </a:t>
            </a:r>
            <a:r>
              <a:rPr lang="en-US" sz="2400" b="1" dirty="0" err="1">
                <a:solidFill>
                  <a:srgbClr val="FF0000"/>
                </a:solidFill>
              </a:rPr>
              <a:t>dhe</a:t>
            </a:r>
            <a:r>
              <a:rPr lang="en-US" sz="2400" b="1" dirty="0">
                <a:solidFill>
                  <a:srgbClr val="FF0000"/>
                </a:solidFill>
              </a:rPr>
              <a:t> </a:t>
            </a:r>
            <a:r>
              <a:rPr lang="en-US" sz="2400" b="1" dirty="0" err="1">
                <a:solidFill>
                  <a:srgbClr val="FF0000"/>
                </a:solidFill>
              </a:rPr>
              <a:t>për</a:t>
            </a:r>
            <a:r>
              <a:rPr lang="en-US" sz="2400" b="1" dirty="0">
                <a:solidFill>
                  <a:srgbClr val="FF0000"/>
                </a:solidFill>
              </a:rPr>
              <a:t> </a:t>
            </a:r>
            <a:r>
              <a:rPr lang="en-US" sz="2400" b="1" dirty="0" err="1">
                <a:solidFill>
                  <a:srgbClr val="FF0000"/>
                </a:solidFill>
              </a:rPr>
              <a:t>të</a:t>
            </a:r>
            <a:r>
              <a:rPr lang="en-US" sz="2400" b="1" dirty="0">
                <a:solidFill>
                  <a:srgbClr val="FF0000"/>
                </a:solidFill>
              </a:rPr>
              <a:t> </a:t>
            </a:r>
            <a:r>
              <a:rPr lang="en-US" sz="2400" b="1" dirty="0" err="1">
                <a:solidFill>
                  <a:srgbClr val="FF0000"/>
                </a:solidFill>
              </a:rPr>
              <a:t>kuptuar</a:t>
            </a:r>
            <a:r>
              <a:rPr lang="en-US" sz="2400" b="1" dirty="0">
                <a:solidFill>
                  <a:srgbClr val="FF0000"/>
                </a:solidFill>
              </a:rPr>
              <a:t> se </a:t>
            </a:r>
            <a:r>
              <a:rPr lang="en-US" sz="2400" b="1" dirty="0" err="1">
                <a:solidFill>
                  <a:srgbClr val="FF0000"/>
                </a:solidFill>
              </a:rPr>
              <a:t>çfarë</a:t>
            </a:r>
            <a:r>
              <a:rPr lang="en-US" sz="2400" b="1" dirty="0">
                <a:solidFill>
                  <a:srgbClr val="FF0000"/>
                </a:solidFill>
              </a:rPr>
              <a:t> </a:t>
            </a:r>
            <a:r>
              <a:rPr lang="en-US" sz="2400" b="1" dirty="0" err="1">
                <a:solidFill>
                  <a:srgbClr val="FF0000"/>
                </a:solidFill>
              </a:rPr>
              <a:t>duam</a:t>
            </a:r>
            <a:r>
              <a:rPr lang="en-US" sz="2400" b="1" dirty="0">
                <a:solidFill>
                  <a:srgbClr val="FF0000"/>
                </a:solidFill>
              </a:rPr>
              <a:t> </a:t>
            </a:r>
            <a:r>
              <a:rPr lang="en-US" sz="2400" b="1" dirty="0" err="1">
                <a:solidFill>
                  <a:srgbClr val="FF0000"/>
                </a:solidFill>
              </a:rPr>
              <a:t>të</a:t>
            </a:r>
            <a:r>
              <a:rPr lang="en-US" sz="2400" b="1" dirty="0">
                <a:solidFill>
                  <a:srgbClr val="FF0000"/>
                </a:solidFill>
              </a:rPr>
              <a:t> </a:t>
            </a:r>
            <a:r>
              <a:rPr lang="en-US" sz="2400" b="1" dirty="0" err="1">
                <a:solidFill>
                  <a:srgbClr val="FF0000"/>
                </a:solidFill>
              </a:rPr>
              <a:t>bëjmë</a:t>
            </a:r>
            <a:r>
              <a:rPr lang="mk-MK" sz="2400" b="1" dirty="0">
                <a:solidFill>
                  <a:srgbClr val="FF0000"/>
                </a:solidFill>
              </a:rPr>
              <a:t>.</a:t>
            </a:r>
          </a:p>
        </p:txBody>
      </p:sp>
    </p:spTree>
    <p:extLst>
      <p:ext uri="{BB962C8B-B14F-4D97-AF65-F5344CB8AC3E}">
        <p14:creationId xmlns:p14="http://schemas.microsoft.com/office/powerpoint/2010/main" xmlns="" val="3757506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44F256-C7D7-943C-2634-48D6D30BC063}"/>
              </a:ext>
            </a:extLst>
          </p:cNvPr>
          <p:cNvSpPr>
            <a:spLocks noGrp="1"/>
          </p:cNvSpPr>
          <p:nvPr>
            <p:ph type="title"/>
          </p:nvPr>
        </p:nvSpPr>
        <p:spPr/>
        <p:txBody>
          <a:bodyPr/>
          <a:lstStyle/>
          <a:p>
            <a:pPr algn="ctr"/>
            <a:r>
              <a:rPr lang="en-US" dirty="0" err="1">
                <a:solidFill>
                  <a:srgbClr val="FF0000"/>
                </a:solidFill>
              </a:rPr>
              <a:t>vetërregullimi</a:t>
            </a:r>
            <a:endParaRPr lang="mk-MK" dirty="0">
              <a:solidFill>
                <a:srgbClr val="FF0000"/>
              </a:solidFill>
            </a:endParaRPr>
          </a:p>
        </p:txBody>
      </p:sp>
      <p:sp>
        <p:nvSpPr>
          <p:cNvPr id="3" name="Content Placeholder 2">
            <a:extLst>
              <a:ext uri="{FF2B5EF4-FFF2-40B4-BE49-F238E27FC236}">
                <a16:creationId xmlns:a16="http://schemas.microsoft.com/office/drawing/2014/main" xmlns="" id="{EEAEB15C-0202-9361-6066-7DB4C99E3555}"/>
              </a:ext>
            </a:extLst>
          </p:cNvPr>
          <p:cNvSpPr>
            <a:spLocks noGrp="1"/>
          </p:cNvSpPr>
          <p:nvPr>
            <p:ph idx="1"/>
          </p:nvPr>
        </p:nvSpPr>
        <p:spPr/>
        <p:txBody>
          <a:bodyPr>
            <a:normAutofit/>
          </a:bodyPr>
          <a:lstStyle/>
          <a:p>
            <a:pPr marL="0" indent="0" algn="ctr">
              <a:buNone/>
            </a:pPr>
            <a:r>
              <a:rPr lang="x-none" sz="4000" dirty="0">
                <a:solidFill>
                  <a:srgbClr val="FF0000"/>
                </a:solidFill>
              </a:rPr>
              <a:t>Ë</a:t>
            </a:r>
            <a:r>
              <a:rPr lang="en-US" sz="4000" dirty="0" err="1">
                <a:solidFill>
                  <a:srgbClr val="FF0000"/>
                </a:solidFill>
              </a:rPr>
              <a:t>shtë</a:t>
            </a:r>
            <a:r>
              <a:rPr lang="en-US" sz="4000" dirty="0">
                <a:solidFill>
                  <a:srgbClr val="FF0000"/>
                </a:solidFill>
              </a:rPr>
              <a:t> </a:t>
            </a:r>
            <a:r>
              <a:rPr lang="en-US" sz="4000" dirty="0" err="1">
                <a:solidFill>
                  <a:srgbClr val="FF0000"/>
                </a:solidFill>
              </a:rPr>
              <a:t>më</a:t>
            </a:r>
            <a:r>
              <a:rPr lang="en-US" sz="4000" dirty="0">
                <a:solidFill>
                  <a:srgbClr val="FF0000"/>
                </a:solidFill>
              </a:rPr>
              <a:t> </a:t>
            </a:r>
            <a:r>
              <a:rPr lang="en-US" sz="4000" dirty="0" err="1">
                <a:solidFill>
                  <a:srgbClr val="FF0000"/>
                </a:solidFill>
              </a:rPr>
              <a:t>i</a:t>
            </a:r>
            <a:r>
              <a:rPr lang="en-US" sz="4000" dirty="0">
                <a:solidFill>
                  <a:srgbClr val="FF0000"/>
                </a:solidFill>
              </a:rPr>
              <a:t> </a:t>
            </a:r>
            <a:r>
              <a:rPr lang="en-US" sz="4000" dirty="0" err="1">
                <a:solidFill>
                  <a:srgbClr val="FF0000"/>
                </a:solidFill>
              </a:rPr>
              <a:t>fortë</a:t>
            </a:r>
            <a:r>
              <a:rPr lang="en-US" sz="4000" dirty="0">
                <a:solidFill>
                  <a:srgbClr val="FF0000"/>
                </a:solidFill>
              </a:rPr>
              <a:t> se ai </a:t>
            </a:r>
            <a:r>
              <a:rPr lang="en-US" sz="4000" dirty="0" err="1">
                <a:solidFill>
                  <a:srgbClr val="FF0000"/>
                </a:solidFill>
              </a:rPr>
              <a:t>që</a:t>
            </a:r>
            <a:r>
              <a:rPr lang="en-US" sz="4000" dirty="0">
                <a:solidFill>
                  <a:srgbClr val="FF0000"/>
                </a:solidFill>
              </a:rPr>
              <a:t> mundi </a:t>
            </a:r>
            <a:r>
              <a:rPr lang="en-US" sz="4000" dirty="0" err="1">
                <a:solidFill>
                  <a:srgbClr val="FF0000"/>
                </a:solidFill>
              </a:rPr>
              <a:t>një</a:t>
            </a:r>
            <a:r>
              <a:rPr lang="en-US" sz="4000" dirty="0">
                <a:solidFill>
                  <a:srgbClr val="FF0000"/>
                </a:solidFill>
              </a:rPr>
              <a:t> </a:t>
            </a:r>
            <a:r>
              <a:rPr lang="en-US" sz="4000" dirty="0" err="1">
                <a:solidFill>
                  <a:srgbClr val="FF0000"/>
                </a:solidFill>
              </a:rPr>
              <a:t>mijë</a:t>
            </a:r>
            <a:r>
              <a:rPr lang="en-US" sz="4000" dirty="0">
                <a:solidFill>
                  <a:srgbClr val="FF0000"/>
                </a:solidFill>
              </a:rPr>
              <a:t> </a:t>
            </a:r>
            <a:r>
              <a:rPr lang="en-US" sz="4000" dirty="0" err="1">
                <a:solidFill>
                  <a:srgbClr val="FF0000"/>
                </a:solidFill>
              </a:rPr>
              <a:t>luftëtarë</a:t>
            </a:r>
            <a:endParaRPr lang="en-US" sz="4000" dirty="0">
              <a:solidFill>
                <a:srgbClr val="FF0000"/>
              </a:solidFill>
            </a:endParaRPr>
          </a:p>
          <a:p>
            <a:pPr marL="0" indent="0" algn="ctr">
              <a:buNone/>
            </a:pPr>
            <a:r>
              <a:rPr lang="en-US" sz="4000" dirty="0">
                <a:solidFill>
                  <a:srgbClr val="FF0000"/>
                </a:solidFill>
              </a:rPr>
              <a:t>ai </a:t>
            </a:r>
            <a:r>
              <a:rPr lang="en-US" sz="4000" dirty="0" err="1">
                <a:solidFill>
                  <a:srgbClr val="FF0000"/>
                </a:solidFill>
              </a:rPr>
              <a:t>që</a:t>
            </a:r>
            <a:r>
              <a:rPr lang="en-US" sz="4000" dirty="0">
                <a:solidFill>
                  <a:srgbClr val="FF0000"/>
                </a:solidFill>
              </a:rPr>
              <a:t> ka </a:t>
            </a:r>
            <a:r>
              <a:rPr lang="en-US" sz="4000" dirty="0" err="1">
                <a:solidFill>
                  <a:srgbClr val="FF0000"/>
                </a:solidFill>
              </a:rPr>
              <a:t>pushtuar</a:t>
            </a:r>
            <a:r>
              <a:rPr lang="en-US" sz="4000" dirty="0">
                <a:solidFill>
                  <a:srgbClr val="FF0000"/>
                </a:solidFill>
              </a:rPr>
              <a:t> </a:t>
            </a:r>
            <a:r>
              <a:rPr lang="en-US" sz="4000" dirty="0" err="1">
                <a:solidFill>
                  <a:srgbClr val="FF0000"/>
                </a:solidFill>
              </a:rPr>
              <a:t>veten</a:t>
            </a:r>
            <a:r>
              <a:rPr lang="en-US" sz="4000" dirty="0">
                <a:solidFill>
                  <a:srgbClr val="FF0000"/>
                </a:solidFill>
              </a:rPr>
              <a:t>.</a:t>
            </a:r>
            <a:endParaRPr lang="mk-MK" sz="4000" dirty="0">
              <a:solidFill>
                <a:srgbClr val="FF0000"/>
              </a:solidFill>
            </a:endParaRPr>
          </a:p>
        </p:txBody>
      </p:sp>
      <p:sp>
        <p:nvSpPr>
          <p:cNvPr id="4" name="Text Placeholder 3">
            <a:extLst>
              <a:ext uri="{FF2B5EF4-FFF2-40B4-BE49-F238E27FC236}">
                <a16:creationId xmlns:a16="http://schemas.microsoft.com/office/drawing/2014/main" xmlns="" id="{C3EB7731-34B3-0843-D148-10F5E9885330}"/>
              </a:ext>
            </a:extLst>
          </p:cNvPr>
          <p:cNvSpPr>
            <a:spLocks noGrp="1"/>
          </p:cNvSpPr>
          <p:nvPr>
            <p:ph type="body" sz="half" idx="2"/>
          </p:nvPr>
        </p:nvSpPr>
        <p:spPr/>
        <p:txBody>
          <a:bodyPr>
            <a:normAutofit/>
          </a:bodyPr>
          <a:lstStyle/>
          <a:p>
            <a:r>
              <a:rPr lang="en-US" sz="2400" dirty="0" err="1">
                <a:solidFill>
                  <a:srgbClr val="FF0000"/>
                </a:solidFill>
              </a:rPr>
              <a:t>Aftësia</a:t>
            </a:r>
            <a:r>
              <a:rPr lang="en-US" sz="2400" dirty="0">
                <a:solidFill>
                  <a:srgbClr val="FF0000"/>
                </a:solidFill>
              </a:rPr>
              <a:t> </a:t>
            </a:r>
            <a:r>
              <a:rPr lang="en-US" sz="2400" dirty="0" err="1">
                <a:solidFill>
                  <a:srgbClr val="FF0000"/>
                </a:solidFill>
              </a:rPr>
              <a:t>për</a:t>
            </a:r>
            <a:r>
              <a:rPr lang="en-US" sz="2400" dirty="0">
                <a:solidFill>
                  <a:srgbClr val="FF0000"/>
                </a:solidFill>
              </a:rPr>
              <a:t> </a:t>
            </a:r>
            <a:r>
              <a:rPr lang="en-US" sz="2400" dirty="0" err="1">
                <a:solidFill>
                  <a:srgbClr val="FF0000"/>
                </a:solidFill>
              </a:rPr>
              <a:t>të</a:t>
            </a:r>
            <a:r>
              <a:rPr lang="en-US" sz="2400" dirty="0">
                <a:solidFill>
                  <a:srgbClr val="FF0000"/>
                </a:solidFill>
              </a:rPr>
              <a:t> </a:t>
            </a:r>
            <a:r>
              <a:rPr lang="en-US" sz="2400" dirty="0" err="1">
                <a:solidFill>
                  <a:srgbClr val="FF0000"/>
                </a:solidFill>
              </a:rPr>
              <a:t>përdorur</a:t>
            </a:r>
            <a:r>
              <a:rPr lang="en-US" sz="2400" dirty="0">
                <a:solidFill>
                  <a:srgbClr val="FF0000"/>
                </a:solidFill>
              </a:rPr>
              <a:t> VETËDIJEN PËR EMOCIONET</a:t>
            </a:r>
            <a:r>
              <a:rPr lang="x-none" sz="2400" dirty="0">
                <a:solidFill>
                  <a:srgbClr val="FF0000"/>
                </a:solidFill>
              </a:rPr>
              <a:t> E</a:t>
            </a:r>
            <a:r>
              <a:rPr lang="en-US" sz="2400" dirty="0">
                <a:solidFill>
                  <a:srgbClr val="FF0000"/>
                </a:solidFill>
              </a:rPr>
              <a:t> VETA </a:t>
            </a:r>
            <a:r>
              <a:rPr lang="en-US" sz="2400" dirty="0" err="1">
                <a:solidFill>
                  <a:srgbClr val="FF0000"/>
                </a:solidFill>
              </a:rPr>
              <a:t>për</a:t>
            </a:r>
            <a:r>
              <a:rPr lang="en-US" sz="2400" dirty="0">
                <a:solidFill>
                  <a:srgbClr val="FF0000"/>
                </a:solidFill>
              </a:rPr>
              <a:t> </a:t>
            </a:r>
            <a:r>
              <a:rPr lang="en-US" sz="2400" dirty="0" err="1">
                <a:solidFill>
                  <a:srgbClr val="FF0000"/>
                </a:solidFill>
              </a:rPr>
              <a:t>të</a:t>
            </a:r>
            <a:r>
              <a:rPr lang="en-US" sz="2400" dirty="0">
                <a:solidFill>
                  <a:srgbClr val="FF0000"/>
                </a:solidFill>
              </a:rPr>
              <a:t> </a:t>
            </a:r>
            <a:r>
              <a:rPr lang="en-US" sz="2400" dirty="0" err="1">
                <a:solidFill>
                  <a:srgbClr val="FF0000"/>
                </a:solidFill>
              </a:rPr>
              <a:t>qenë</a:t>
            </a:r>
            <a:r>
              <a:rPr lang="en-US" sz="2400" dirty="0">
                <a:solidFill>
                  <a:srgbClr val="FF0000"/>
                </a:solidFill>
              </a:rPr>
              <a:t> </a:t>
            </a:r>
            <a:r>
              <a:rPr lang="en-US" sz="2400" dirty="0" err="1">
                <a:solidFill>
                  <a:srgbClr val="FF0000"/>
                </a:solidFill>
              </a:rPr>
              <a:t>fleksibël</a:t>
            </a:r>
            <a:r>
              <a:rPr lang="en-US" sz="2400" dirty="0">
                <a:solidFill>
                  <a:srgbClr val="FF0000"/>
                </a:solidFill>
              </a:rPr>
              <a:t> </a:t>
            </a:r>
            <a:r>
              <a:rPr lang="en-US" sz="2400" dirty="0" err="1">
                <a:solidFill>
                  <a:srgbClr val="FF0000"/>
                </a:solidFill>
              </a:rPr>
              <a:t>dhe</a:t>
            </a:r>
            <a:r>
              <a:rPr lang="en-US" sz="2400" dirty="0">
                <a:solidFill>
                  <a:srgbClr val="FF0000"/>
                </a:solidFill>
              </a:rPr>
              <a:t> </a:t>
            </a:r>
            <a:r>
              <a:rPr lang="en-US" sz="2400" dirty="0" err="1">
                <a:solidFill>
                  <a:srgbClr val="FF0000"/>
                </a:solidFill>
              </a:rPr>
              <a:t>për</a:t>
            </a:r>
            <a:r>
              <a:rPr lang="en-US" sz="2400" dirty="0">
                <a:solidFill>
                  <a:srgbClr val="FF0000"/>
                </a:solidFill>
              </a:rPr>
              <a:t> </a:t>
            </a:r>
            <a:r>
              <a:rPr lang="en-US" sz="2400" dirty="0" err="1">
                <a:solidFill>
                  <a:srgbClr val="FF0000"/>
                </a:solidFill>
              </a:rPr>
              <a:t>t'u</a:t>
            </a:r>
            <a:r>
              <a:rPr lang="en-US" sz="2400" dirty="0">
                <a:solidFill>
                  <a:srgbClr val="FF0000"/>
                </a:solidFill>
              </a:rPr>
              <a:t> </a:t>
            </a:r>
            <a:r>
              <a:rPr lang="en-US" sz="2400" dirty="0" err="1">
                <a:solidFill>
                  <a:srgbClr val="FF0000"/>
                </a:solidFill>
              </a:rPr>
              <a:t>sjellë</a:t>
            </a:r>
            <a:r>
              <a:rPr lang="en-US" sz="2400" dirty="0">
                <a:solidFill>
                  <a:srgbClr val="FF0000"/>
                </a:solidFill>
              </a:rPr>
              <a:t> </a:t>
            </a:r>
            <a:r>
              <a:rPr lang="en-US" sz="2400" dirty="0" err="1">
                <a:solidFill>
                  <a:srgbClr val="FF0000"/>
                </a:solidFill>
              </a:rPr>
              <a:t>siç</a:t>
            </a:r>
            <a:r>
              <a:rPr lang="en-US" sz="2400" dirty="0">
                <a:solidFill>
                  <a:srgbClr val="FF0000"/>
                </a:solidFill>
              </a:rPr>
              <a:t> </a:t>
            </a:r>
            <a:r>
              <a:rPr lang="en-US" sz="2400" dirty="0" err="1">
                <a:solidFill>
                  <a:srgbClr val="FF0000"/>
                </a:solidFill>
              </a:rPr>
              <a:t>duhet</a:t>
            </a:r>
            <a:r>
              <a:rPr lang="en-US" sz="2400" dirty="0">
                <a:solidFill>
                  <a:srgbClr val="FF0000"/>
                </a:solidFill>
              </a:rPr>
              <a:t>.</a:t>
            </a:r>
            <a:endParaRPr lang="mk-MK" sz="2400" dirty="0">
              <a:solidFill>
                <a:srgbClr val="FF0000"/>
              </a:solidFill>
            </a:endParaRPr>
          </a:p>
        </p:txBody>
      </p:sp>
    </p:spTree>
    <p:extLst>
      <p:ext uri="{BB962C8B-B14F-4D97-AF65-F5344CB8AC3E}">
        <p14:creationId xmlns:p14="http://schemas.microsoft.com/office/powerpoint/2010/main" xmlns="" val="2629460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1EF9F6-BD4F-2524-3C64-9DE0C47EB531}"/>
              </a:ext>
            </a:extLst>
          </p:cNvPr>
          <p:cNvSpPr>
            <a:spLocks noGrp="1"/>
          </p:cNvSpPr>
          <p:nvPr>
            <p:ph type="title"/>
          </p:nvPr>
        </p:nvSpPr>
        <p:spPr/>
        <p:txBody>
          <a:bodyPr>
            <a:normAutofit/>
          </a:bodyPr>
          <a:lstStyle/>
          <a:p>
            <a:r>
              <a:rPr lang="x-none" b="0" i="0" dirty="0">
                <a:solidFill>
                  <a:schemeClr val="tx1"/>
                </a:solidFill>
                <a:effectLst/>
                <a:latin typeface="arial" panose="020B0604020202020204" pitchFamily="34" charset="0"/>
              </a:rPr>
              <a:t>                 </a:t>
            </a:r>
            <a:r>
              <a:rPr lang="en-US" b="1" i="0" dirty="0">
                <a:solidFill>
                  <a:srgbClr val="FF0000"/>
                </a:solidFill>
                <a:effectLst/>
                <a:latin typeface="arial" panose="020B0604020202020204" pitchFamily="34" charset="0"/>
              </a:rPr>
              <a:t>EMPATI</a:t>
            </a:r>
            <a:r>
              <a:rPr lang="ru-RU" b="0" i="0" dirty="0">
                <a:solidFill>
                  <a:srgbClr val="4D5156"/>
                </a:solidFill>
                <a:effectLst/>
                <a:latin typeface="arial" panose="020B0604020202020204" pitchFamily="34" charset="0"/>
              </a:rPr>
              <a:t>и</a:t>
            </a:r>
            <a:endParaRPr lang="mk-MK" sz="3600" dirty="0">
              <a:solidFill>
                <a:srgbClr val="FF0000"/>
              </a:solidFill>
            </a:endParaRPr>
          </a:p>
        </p:txBody>
      </p:sp>
      <p:pic>
        <p:nvPicPr>
          <p:cNvPr id="6" name="Content Placeholder 5">
            <a:extLst>
              <a:ext uri="{FF2B5EF4-FFF2-40B4-BE49-F238E27FC236}">
                <a16:creationId xmlns:a16="http://schemas.microsoft.com/office/drawing/2014/main" xmlns="" id="{62AB6A35-1D20-6D23-B553-93B44E3BE960}"/>
              </a:ext>
            </a:extLst>
          </p:cNvPr>
          <p:cNvPicPr>
            <a:picLocks noGrp="1" noChangeAspect="1"/>
          </p:cNvPicPr>
          <p:nvPr>
            <p:ph idx="1"/>
          </p:nvPr>
        </p:nvPicPr>
        <p:blipFill>
          <a:blip r:embed="rId2"/>
          <a:stretch>
            <a:fillRect/>
          </a:stretch>
        </p:blipFill>
        <p:spPr>
          <a:xfrm>
            <a:off x="4900613" y="1565690"/>
            <a:ext cx="6651625" cy="3886957"/>
          </a:xfrm>
        </p:spPr>
      </p:pic>
      <p:sp>
        <p:nvSpPr>
          <p:cNvPr id="4" name="Text Placeholder 3">
            <a:extLst>
              <a:ext uri="{FF2B5EF4-FFF2-40B4-BE49-F238E27FC236}">
                <a16:creationId xmlns:a16="http://schemas.microsoft.com/office/drawing/2014/main" xmlns="" id="{F4743BB9-5FCF-2344-EFAA-0A8116678421}"/>
              </a:ext>
            </a:extLst>
          </p:cNvPr>
          <p:cNvSpPr>
            <a:spLocks noGrp="1"/>
          </p:cNvSpPr>
          <p:nvPr>
            <p:ph type="body" sz="half" idx="2"/>
          </p:nvPr>
        </p:nvSpPr>
        <p:spPr/>
        <p:txBody>
          <a:bodyPr/>
          <a:lstStyle/>
          <a:p>
            <a:r>
              <a:rPr lang="en-US" sz="2000" dirty="0" err="1">
                <a:solidFill>
                  <a:srgbClr val="FF0000"/>
                </a:solidFill>
              </a:rPr>
              <a:t>Aftësia</a:t>
            </a:r>
            <a:r>
              <a:rPr lang="en-US" sz="2000" dirty="0">
                <a:solidFill>
                  <a:srgbClr val="FF0000"/>
                </a:solidFill>
              </a:rPr>
              <a:t> </a:t>
            </a:r>
            <a:r>
              <a:rPr lang="en-US" sz="2000" dirty="0" err="1">
                <a:solidFill>
                  <a:srgbClr val="FF0000"/>
                </a:solidFill>
              </a:rPr>
              <a:t>për</a:t>
            </a:r>
            <a:r>
              <a:rPr lang="en-US" sz="2000" dirty="0">
                <a:solidFill>
                  <a:srgbClr val="FF0000"/>
                </a:solidFill>
              </a:rPr>
              <a:t> </a:t>
            </a:r>
            <a:r>
              <a:rPr lang="en-US" sz="2000" dirty="0" err="1">
                <a:solidFill>
                  <a:srgbClr val="FF0000"/>
                </a:solidFill>
              </a:rPr>
              <a:t>të</a:t>
            </a:r>
            <a:r>
              <a:rPr lang="en-US" sz="2000" dirty="0">
                <a:solidFill>
                  <a:srgbClr val="FF0000"/>
                </a:solidFill>
              </a:rPr>
              <a:t> </a:t>
            </a:r>
            <a:r>
              <a:rPr lang="en-US" sz="2000" dirty="0" err="1">
                <a:solidFill>
                  <a:srgbClr val="FF0000"/>
                </a:solidFill>
              </a:rPr>
              <a:t>vërejtur</a:t>
            </a:r>
            <a:r>
              <a:rPr lang="en-US" sz="2000" dirty="0">
                <a:solidFill>
                  <a:srgbClr val="FF0000"/>
                </a:solidFill>
              </a:rPr>
              <a:t> </a:t>
            </a:r>
            <a:r>
              <a:rPr lang="en-US" sz="2000" dirty="0" err="1">
                <a:solidFill>
                  <a:srgbClr val="FF0000"/>
                </a:solidFill>
              </a:rPr>
              <a:t>emocionet</a:t>
            </a:r>
            <a:r>
              <a:rPr lang="en-US" sz="2000" dirty="0">
                <a:solidFill>
                  <a:srgbClr val="FF0000"/>
                </a:solidFill>
              </a:rPr>
              <a:t> e </a:t>
            </a:r>
            <a:r>
              <a:rPr lang="en-US" sz="2000" dirty="0" err="1">
                <a:solidFill>
                  <a:srgbClr val="FF0000"/>
                </a:solidFill>
              </a:rPr>
              <a:t>njerëzve</a:t>
            </a:r>
            <a:r>
              <a:rPr lang="en-US" sz="2000" dirty="0">
                <a:solidFill>
                  <a:srgbClr val="FF0000"/>
                </a:solidFill>
              </a:rPr>
              <a:t> </a:t>
            </a:r>
            <a:r>
              <a:rPr lang="en-US" sz="2000" dirty="0" err="1">
                <a:solidFill>
                  <a:srgbClr val="FF0000"/>
                </a:solidFill>
              </a:rPr>
              <a:t>të</a:t>
            </a:r>
            <a:r>
              <a:rPr lang="en-US" sz="2000" dirty="0">
                <a:solidFill>
                  <a:srgbClr val="FF0000"/>
                </a:solidFill>
              </a:rPr>
              <a:t> </a:t>
            </a:r>
            <a:r>
              <a:rPr lang="en-US" sz="2000" dirty="0" err="1">
                <a:solidFill>
                  <a:srgbClr val="FF0000"/>
                </a:solidFill>
              </a:rPr>
              <a:t>tjerë</a:t>
            </a:r>
            <a:r>
              <a:rPr lang="en-US" sz="2000" dirty="0">
                <a:solidFill>
                  <a:srgbClr val="FF0000"/>
                </a:solidFill>
              </a:rPr>
              <a:t>.</a:t>
            </a:r>
          </a:p>
          <a:p>
            <a:r>
              <a:rPr lang="en-US" sz="2000" dirty="0">
                <a:solidFill>
                  <a:srgbClr val="FF0000"/>
                </a:solidFill>
              </a:rPr>
              <a:t>Do </a:t>
            </a:r>
            <a:r>
              <a:rPr lang="en-US" sz="2000" dirty="0" err="1">
                <a:solidFill>
                  <a:srgbClr val="FF0000"/>
                </a:solidFill>
              </a:rPr>
              <a:t>të</a:t>
            </a:r>
            <a:r>
              <a:rPr lang="en-US" sz="2000" dirty="0">
                <a:solidFill>
                  <a:srgbClr val="FF0000"/>
                </a:solidFill>
              </a:rPr>
              <a:t> </a:t>
            </a:r>
            <a:r>
              <a:rPr lang="en-US" sz="2000" dirty="0" err="1">
                <a:solidFill>
                  <a:srgbClr val="FF0000"/>
                </a:solidFill>
              </a:rPr>
              <a:t>thotë</a:t>
            </a:r>
            <a:r>
              <a:rPr lang="en-US" sz="2000" dirty="0">
                <a:solidFill>
                  <a:srgbClr val="FF0000"/>
                </a:solidFill>
              </a:rPr>
              <a:t> </a:t>
            </a:r>
            <a:r>
              <a:rPr lang="en-US" sz="2000" dirty="0" err="1">
                <a:solidFill>
                  <a:srgbClr val="FF0000"/>
                </a:solidFill>
              </a:rPr>
              <a:t>të</a:t>
            </a:r>
            <a:r>
              <a:rPr lang="en-US" sz="2000" dirty="0">
                <a:solidFill>
                  <a:srgbClr val="FF0000"/>
                </a:solidFill>
              </a:rPr>
              <a:t> </a:t>
            </a:r>
            <a:r>
              <a:rPr lang="en-US" sz="2000" dirty="0" err="1">
                <a:solidFill>
                  <a:srgbClr val="FF0000"/>
                </a:solidFill>
              </a:rPr>
              <a:t>vëresh</a:t>
            </a:r>
            <a:r>
              <a:rPr lang="en-US" sz="2000" dirty="0">
                <a:solidFill>
                  <a:srgbClr val="FF0000"/>
                </a:solidFill>
              </a:rPr>
              <a:t> se </a:t>
            </a:r>
            <a:r>
              <a:rPr lang="en-US" sz="2000" dirty="0" err="1">
                <a:solidFill>
                  <a:srgbClr val="FF0000"/>
                </a:solidFill>
              </a:rPr>
              <a:t>si</a:t>
            </a:r>
            <a:r>
              <a:rPr lang="en-US" sz="2000" dirty="0">
                <a:solidFill>
                  <a:srgbClr val="FF0000"/>
                </a:solidFill>
              </a:rPr>
              <a:t> </a:t>
            </a:r>
            <a:r>
              <a:rPr lang="en-US" sz="2000" dirty="0" err="1">
                <a:solidFill>
                  <a:srgbClr val="FF0000"/>
                </a:solidFill>
              </a:rPr>
              <a:t>ndihen</a:t>
            </a:r>
            <a:r>
              <a:rPr lang="en-US" sz="2000" dirty="0">
                <a:solidFill>
                  <a:srgbClr val="FF0000"/>
                </a:solidFill>
              </a:rPr>
              <a:t> </a:t>
            </a:r>
            <a:r>
              <a:rPr lang="en-US" sz="2000" dirty="0" err="1">
                <a:solidFill>
                  <a:srgbClr val="FF0000"/>
                </a:solidFill>
              </a:rPr>
              <a:t>dhe</a:t>
            </a:r>
            <a:r>
              <a:rPr lang="en-US" sz="2000" dirty="0">
                <a:solidFill>
                  <a:srgbClr val="FF0000"/>
                </a:solidFill>
              </a:rPr>
              <a:t> </a:t>
            </a:r>
            <a:r>
              <a:rPr lang="en-US" sz="2000" dirty="0" err="1">
                <a:solidFill>
                  <a:srgbClr val="FF0000"/>
                </a:solidFill>
              </a:rPr>
              <a:t>mendojnë</a:t>
            </a:r>
            <a:r>
              <a:rPr lang="en-US" sz="2000" dirty="0">
                <a:solidFill>
                  <a:srgbClr val="FF0000"/>
                </a:solidFill>
              </a:rPr>
              <a:t> </a:t>
            </a:r>
            <a:r>
              <a:rPr lang="en-US" sz="2000" dirty="0" err="1">
                <a:solidFill>
                  <a:srgbClr val="FF0000"/>
                </a:solidFill>
              </a:rPr>
              <a:t>të</a:t>
            </a:r>
            <a:r>
              <a:rPr lang="en-US" sz="2000" dirty="0">
                <a:solidFill>
                  <a:srgbClr val="FF0000"/>
                </a:solidFill>
              </a:rPr>
              <a:t> </a:t>
            </a:r>
            <a:r>
              <a:rPr lang="en-US" sz="2000" dirty="0" err="1">
                <a:solidFill>
                  <a:srgbClr val="FF0000"/>
                </a:solidFill>
              </a:rPr>
              <a:t>tjerët</a:t>
            </a:r>
            <a:r>
              <a:rPr lang="en-US" sz="2000" dirty="0">
                <a:solidFill>
                  <a:srgbClr val="FF0000"/>
                </a:solidFill>
              </a:rPr>
              <a:t> </a:t>
            </a:r>
            <a:r>
              <a:rPr lang="en-US" sz="2000" dirty="0" err="1">
                <a:solidFill>
                  <a:srgbClr val="FF0000"/>
                </a:solidFill>
              </a:rPr>
              <a:t>edhe</a:t>
            </a:r>
            <a:r>
              <a:rPr lang="en-US" sz="2000" dirty="0">
                <a:solidFill>
                  <a:srgbClr val="FF0000"/>
                </a:solidFill>
              </a:rPr>
              <a:t> </a:t>
            </a:r>
            <a:r>
              <a:rPr lang="en-US" sz="2000" dirty="0" err="1">
                <a:solidFill>
                  <a:srgbClr val="FF0000"/>
                </a:solidFill>
              </a:rPr>
              <a:t>pse</a:t>
            </a:r>
            <a:r>
              <a:rPr lang="en-US" sz="2000" dirty="0">
                <a:solidFill>
                  <a:srgbClr val="FF0000"/>
                </a:solidFill>
              </a:rPr>
              <a:t> </a:t>
            </a:r>
            <a:r>
              <a:rPr lang="en-US" sz="2000" dirty="0" err="1">
                <a:solidFill>
                  <a:srgbClr val="FF0000"/>
                </a:solidFill>
              </a:rPr>
              <a:t>ti</a:t>
            </a:r>
            <a:r>
              <a:rPr lang="en-US" sz="2000" dirty="0">
                <a:solidFill>
                  <a:srgbClr val="FF0000"/>
                </a:solidFill>
              </a:rPr>
              <a:t> </a:t>
            </a:r>
            <a:r>
              <a:rPr lang="en-US" sz="2000" dirty="0" err="1">
                <a:solidFill>
                  <a:srgbClr val="FF0000"/>
                </a:solidFill>
              </a:rPr>
              <a:t>nuk</a:t>
            </a:r>
            <a:r>
              <a:rPr lang="en-US" sz="2000" dirty="0">
                <a:solidFill>
                  <a:srgbClr val="FF0000"/>
                </a:solidFill>
              </a:rPr>
              <a:t> </a:t>
            </a:r>
            <a:r>
              <a:rPr lang="en-US" sz="2000" dirty="0" err="1">
                <a:solidFill>
                  <a:srgbClr val="FF0000"/>
                </a:solidFill>
              </a:rPr>
              <a:t>ndihesh</a:t>
            </a:r>
            <a:r>
              <a:rPr lang="en-US" sz="2000" dirty="0">
                <a:solidFill>
                  <a:srgbClr val="FF0000"/>
                </a:solidFill>
              </a:rPr>
              <a:t> </a:t>
            </a:r>
            <a:r>
              <a:rPr lang="en-US" sz="2000" dirty="0" err="1">
                <a:solidFill>
                  <a:srgbClr val="FF0000"/>
                </a:solidFill>
              </a:rPr>
              <a:t>kështu</a:t>
            </a:r>
            <a:r>
              <a:rPr lang="en-US" sz="2000" dirty="0">
                <a:solidFill>
                  <a:srgbClr val="FF0000"/>
                </a:solidFill>
              </a:rPr>
              <a:t>.</a:t>
            </a:r>
            <a:endParaRPr lang="mk-MK" sz="2000" dirty="0">
              <a:solidFill>
                <a:srgbClr val="FF0000"/>
              </a:solidFill>
            </a:endParaRPr>
          </a:p>
        </p:txBody>
      </p:sp>
    </p:spTree>
    <p:extLst>
      <p:ext uri="{BB962C8B-B14F-4D97-AF65-F5344CB8AC3E}">
        <p14:creationId xmlns:p14="http://schemas.microsoft.com/office/powerpoint/2010/main" xmlns="" val="938506458"/>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2.xml><?xml version="1.0" encoding="utf-8"?>
<ds:datastoreItem xmlns:ds="http://schemas.openxmlformats.org/officeDocument/2006/customXml" ds:itemID="{FBD2D995-20F0-4C14-BF62-1248AB4B484D}">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{3E20D870-6877-46F4-B331-160D638988B8}tf67061901_win32</Template>
  <TotalTime>510</TotalTime>
  <Words>543</Words>
  <Application>Microsoft Office PowerPoint</Application>
  <PresentationFormat>Custom</PresentationFormat>
  <Paragraphs>76</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DividendVTI</vt:lpstr>
      <vt:lpstr>Inteligjenca emocionale</vt:lpstr>
      <vt:lpstr>Inteligjenca emocionale</vt:lpstr>
      <vt:lpstr>Slide 3</vt:lpstr>
      <vt:lpstr>IQ vs EQ ata nuk varen nga njëri-tjetri - ata janë reciprokisht të pavarur</vt:lpstr>
      <vt:lpstr>Përkufizimi i inteligjencës emocionale (Daniel Goleman, 1966)</vt:lpstr>
      <vt:lpstr>KOMPONENTET EI</vt:lpstr>
      <vt:lpstr>VETËNDËRGJEGJËSI</vt:lpstr>
      <vt:lpstr>vetërregullimi</vt:lpstr>
      <vt:lpstr>                 EMPATIи</vt:lpstr>
      <vt:lpstr>motivim vetjak</vt:lpstr>
      <vt:lpstr>    AFTËSITË       SOCIALE</vt:lpstr>
      <vt:lpstr>  Emocionet bazë </vt:lpstr>
      <vt:lpstr>Rrota e emocioneve</vt:lpstr>
      <vt:lpstr>Strategji për menaxhimin e emocioneve</vt:lpstr>
      <vt:lpstr>Meditime, joga, biseda me miqtë, vëmendje, teknika..</vt:lpstr>
      <vt:lpstr>Mindfulness - vëmendje e vetëdijshme   https://www.youtube.com/watch?v=FNiTvgrcOAs </vt:lpstr>
      <vt:lpstr>Mindfulness – si e shpjegojnë fëmijët  https://www.youtube.com/watch?v=awo8jUxIm0c </vt:lpstr>
      <vt:lpstr>Çfarë është ndërgjegjja në një nivel të përditshëm? https://www.youtube.com/watch?v=QTsUEOUaWpY</vt:lpstr>
      <vt:lpstr>Ky ishte prezantimi ynë! por kjo nuk është e gjitha! Në vend të një fundi - ju merrni një test të shkurtër të inteligjencës emocionale</vt:lpstr>
      <vt:lpstr>mendoni </vt:lpstr>
      <vt:lpstr>Shoku juaj ju tradhtoi. Cili është reagimi juaj:</vt:lpstr>
      <vt:lpstr>Kolegu juaj u vesh në një mënyrë të çuditshme. Reagimi juaj:</vt:lpstr>
      <vt:lpstr>Burri juaj ju premtoi se do të vinte në shtëpi në kohë, por ai ishte vonë, dhe ju keni qenë vetëm me fëmijën gjithë ditën. Ai shpjegon se ka pasur shumë punë për të bërë dhe kështu pakënaqësia juaj rritet edhe më shumë. Çfarë ndodh pas kthimit:</vt:lpstr>
      <vt:lpstr>Shoferi i autobusit u tregua i vrazhdë me ju dhe ju ofendoi. Reagimi juaj:</vt:lpstr>
      <vt:lpstr>Urime, ju keni inteligjencë të lartë emocionale!!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Емоционална интелигенција</dc:title>
  <dc:creator>Наташа</dc:creator>
  <cp:lastModifiedBy>USER</cp:lastModifiedBy>
  <cp:revision>24</cp:revision>
  <dcterms:created xsi:type="dcterms:W3CDTF">2022-05-09T16:01:24Z</dcterms:created>
  <dcterms:modified xsi:type="dcterms:W3CDTF">2022-09-19T07:36:18Z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