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10" r:id="rId2"/>
    <p:sldId id="295" r:id="rId3"/>
    <p:sldId id="297" r:id="rId4"/>
    <p:sldId id="305" r:id="rId5"/>
    <p:sldId id="302" r:id="rId6"/>
    <p:sldId id="299" r:id="rId7"/>
    <p:sldId id="30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987" autoAdjust="0"/>
    <p:restoredTop sz="94660"/>
  </p:normalViewPr>
  <p:slideViewPr>
    <p:cSldViewPr snapToGrid="0">
      <p:cViewPr>
        <p:scale>
          <a:sx n="70" d="100"/>
          <a:sy n="70" d="100"/>
        </p:scale>
        <p:origin x="-702" y="-16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59E24B2-8CB7-489F-B728-89036277FB09}" type="datetimeFigureOut">
              <a:rPr lang="en-US" smtClean="0"/>
              <a:pPr/>
              <a:t>9/19/2022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E15A8C-1BB9-4040-BFEA-9000C55B42FC}" type="slidenum">
              <a:rPr lang="en-US" smtClean="0"/>
              <a:pPr/>
              <a:t>‹#›</a:t>
            </a:fld>
            <a:endParaRPr lang="en-US"/>
          </a:p>
        </p:txBody>
      </p:sp>
    </p:spTree>
    <p:extLst>
      <p:ext uri="{BB962C8B-B14F-4D97-AF65-F5344CB8AC3E}">
        <p14:creationId xmlns="" xmlns:p14="http://schemas.microsoft.com/office/powerpoint/2010/main" val="668062020"/>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9E24B2-8CB7-489F-B728-89036277FB09}" type="datetimeFigureOut">
              <a:rPr lang="en-US" smtClean="0"/>
              <a:pPr/>
              <a:t>9/19/2022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E15A8C-1BB9-4040-BFEA-9000C55B42FC}" type="slidenum">
              <a:rPr lang="en-US" smtClean="0"/>
              <a:pPr/>
              <a:t>‹#›</a:t>
            </a:fld>
            <a:endParaRPr lang="en-US"/>
          </a:p>
        </p:txBody>
      </p:sp>
    </p:spTree>
    <p:extLst>
      <p:ext uri="{BB962C8B-B14F-4D97-AF65-F5344CB8AC3E}">
        <p14:creationId xmlns="" xmlns:p14="http://schemas.microsoft.com/office/powerpoint/2010/main" val="3810891979"/>
      </p:ext>
    </p:extLst>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9E24B2-8CB7-489F-B728-89036277FB09}" type="datetimeFigureOut">
              <a:rPr lang="en-US" smtClean="0"/>
              <a:pPr/>
              <a:t>9/19/2022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E15A8C-1BB9-4040-BFEA-9000C55B42FC}"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 xmlns:p14="http://schemas.microsoft.com/office/powerpoint/2010/main" val="841347906"/>
      </p:ext>
    </p:extLst>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9E24B2-8CB7-489F-B728-89036277FB09}" type="datetimeFigureOut">
              <a:rPr lang="en-US" smtClean="0"/>
              <a:pPr/>
              <a:t>9/19/2022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E15A8C-1BB9-4040-BFEA-9000C55B42FC}" type="slidenum">
              <a:rPr lang="en-US" smtClean="0"/>
              <a:pPr/>
              <a:t>‹#›</a:t>
            </a:fld>
            <a:endParaRPr lang="en-US"/>
          </a:p>
        </p:txBody>
      </p:sp>
    </p:spTree>
    <p:extLst>
      <p:ext uri="{BB962C8B-B14F-4D97-AF65-F5344CB8AC3E}">
        <p14:creationId xmlns="" xmlns:p14="http://schemas.microsoft.com/office/powerpoint/2010/main" val="4154676805"/>
      </p:ext>
    </p:extLst>
  </p:cSld>
  <p:clrMapOvr>
    <a:masterClrMapping/>
  </p:clrMapOvr>
  <p:transition>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9E24B2-8CB7-489F-B728-89036277FB09}" type="datetimeFigureOut">
              <a:rPr lang="en-US" smtClean="0"/>
              <a:pPr/>
              <a:t>9/19/2022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E15A8C-1BB9-4040-BFEA-9000C55B42FC}"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 xmlns:p14="http://schemas.microsoft.com/office/powerpoint/2010/main" val="2332875359"/>
      </p:ext>
    </p:extLst>
  </p:cSld>
  <p:clrMapOvr>
    <a:masterClrMapping/>
  </p:clrMapOvr>
  <p:transition>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9E24B2-8CB7-489F-B728-89036277FB09}" type="datetimeFigureOut">
              <a:rPr lang="en-US" smtClean="0"/>
              <a:pPr/>
              <a:t>9/19/2022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E15A8C-1BB9-4040-BFEA-9000C55B42FC}" type="slidenum">
              <a:rPr lang="en-US" smtClean="0"/>
              <a:pPr/>
              <a:t>‹#›</a:t>
            </a:fld>
            <a:endParaRPr lang="en-US"/>
          </a:p>
        </p:txBody>
      </p:sp>
    </p:spTree>
    <p:extLst>
      <p:ext uri="{BB962C8B-B14F-4D97-AF65-F5344CB8AC3E}">
        <p14:creationId xmlns="" xmlns:p14="http://schemas.microsoft.com/office/powerpoint/2010/main" val="1115504169"/>
      </p:ext>
    </p:extLst>
  </p:cSld>
  <p:clrMapOvr>
    <a:masterClrMapping/>
  </p:clrMapOvr>
  <p:transition>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9E24B2-8CB7-489F-B728-89036277FB09}" type="datetimeFigureOut">
              <a:rPr lang="en-US" smtClean="0"/>
              <a:pPr/>
              <a:t>9/19/2022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E15A8C-1BB9-4040-BFEA-9000C55B42FC}" type="slidenum">
              <a:rPr lang="en-US" smtClean="0"/>
              <a:pPr/>
              <a:t>‹#›</a:t>
            </a:fld>
            <a:endParaRPr lang="en-US"/>
          </a:p>
        </p:txBody>
      </p:sp>
    </p:spTree>
    <p:extLst>
      <p:ext uri="{BB962C8B-B14F-4D97-AF65-F5344CB8AC3E}">
        <p14:creationId xmlns="" xmlns:p14="http://schemas.microsoft.com/office/powerpoint/2010/main" val="1194944824"/>
      </p:ext>
    </p:extLst>
  </p:cSld>
  <p:clrMapOvr>
    <a:masterClrMapping/>
  </p:clrMapOvr>
  <p:transition>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9E24B2-8CB7-489F-B728-89036277FB09}" type="datetimeFigureOut">
              <a:rPr lang="en-US" smtClean="0"/>
              <a:pPr/>
              <a:t>9/19/2022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E15A8C-1BB9-4040-BFEA-9000C55B42FC}" type="slidenum">
              <a:rPr lang="en-US" smtClean="0"/>
              <a:pPr/>
              <a:t>‹#›</a:t>
            </a:fld>
            <a:endParaRPr lang="en-US"/>
          </a:p>
        </p:txBody>
      </p:sp>
    </p:spTree>
    <p:extLst>
      <p:ext uri="{BB962C8B-B14F-4D97-AF65-F5344CB8AC3E}">
        <p14:creationId xmlns="" xmlns:p14="http://schemas.microsoft.com/office/powerpoint/2010/main" val="3900094949"/>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9E24B2-8CB7-489F-B728-89036277FB09}" type="datetimeFigureOut">
              <a:rPr lang="en-US" smtClean="0"/>
              <a:pPr/>
              <a:t>9/19/2022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E15A8C-1BB9-4040-BFEA-9000C55B42FC}" type="slidenum">
              <a:rPr lang="en-US" smtClean="0"/>
              <a:pPr/>
              <a:t>‹#›</a:t>
            </a:fld>
            <a:endParaRPr lang="en-US"/>
          </a:p>
        </p:txBody>
      </p:sp>
      <p:pic>
        <p:nvPicPr>
          <p:cNvPr id="21508" name="Picture 1"/>
          <p:cNvPicPr>
            <a:picLocks noChangeAspect="1" noChangeArrowheads="1"/>
          </p:cNvPicPr>
          <p:nvPr userDrawn="1"/>
        </p:nvPicPr>
        <p:blipFill>
          <a:blip r:embed="rId2"/>
          <a:srcRect/>
          <a:stretch>
            <a:fillRect/>
          </a:stretch>
        </p:blipFill>
        <p:spPr bwMode="auto">
          <a:xfrm>
            <a:off x="491319" y="81885"/>
            <a:ext cx="1276350" cy="466725"/>
          </a:xfrm>
          <a:prstGeom prst="rect">
            <a:avLst/>
          </a:prstGeom>
          <a:noFill/>
        </p:spPr>
      </p:pic>
      <p:pic>
        <p:nvPicPr>
          <p:cNvPr id="21507" name="Picture 3"/>
          <p:cNvPicPr>
            <a:picLocks noChangeAspect="1" noChangeArrowheads="1"/>
          </p:cNvPicPr>
          <p:nvPr userDrawn="1"/>
        </p:nvPicPr>
        <p:blipFill>
          <a:blip r:embed="rId3"/>
          <a:srcRect/>
          <a:stretch>
            <a:fillRect/>
          </a:stretch>
        </p:blipFill>
        <p:spPr bwMode="auto">
          <a:xfrm>
            <a:off x="2702257" y="118706"/>
            <a:ext cx="1600200" cy="409575"/>
          </a:xfrm>
          <a:prstGeom prst="rect">
            <a:avLst/>
          </a:prstGeom>
          <a:noFill/>
        </p:spPr>
      </p:pic>
      <p:pic>
        <p:nvPicPr>
          <p:cNvPr id="21506" name="Picture 4"/>
          <p:cNvPicPr>
            <a:picLocks noChangeAspect="1" noChangeArrowheads="1"/>
          </p:cNvPicPr>
          <p:nvPr userDrawn="1"/>
        </p:nvPicPr>
        <p:blipFill>
          <a:blip r:embed="rId4"/>
          <a:srcRect/>
          <a:stretch>
            <a:fillRect/>
          </a:stretch>
        </p:blipFill>
        <p:spPr bwMode="auto">
          <a:xfrm>
            <a:off x="4817660" y="98377"/>
            <a:ext cx="1666875" cy="466725"/>
          </a:xfrm>
          <a:prstGeom prst="rect">
            <a:avLst/>
          </a:prstGeom>
          <a:noFill/>
        </p:spPr>
      </p:pic>
      <p:sp>
        <p:nvSpPr>
          <p:cNvPr id="21509" name="Text Box 5"/>
          <p:cNvSpPr txBox="1">
            <a:spLocks noChangeArrowheads="1"/>
          </p:cNvSpPr>
          <p:nvPr userDrawn="1"/>
        </p:nvSpPr>
        <p:spPr bwMode="auto">
          <a:xfrm>
            <a:off x="7022626" y="116005"/>
            <a:ext cx="1762125" cy="504825"/>
          </a:xfrm>
          <a:prstGeom prst="rect">
            <a:avLst/>
          </a:prstGeom>
          <a:no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tab pos="2865438" algn="ctr"/>
                <a:tab pos="5730875" algn="r"/>
              </a:tabLst>
            </a:pPr>
            <a:r>
              <a:rPr kumimoji="0" lang="mk-MK" sz="7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Ерасмус+ К101 „Справување со меѓуврсничко насилство и конфликти“</a:t>
            </a:r>
            <a:endParaRPr kumimoji="0" lang="mk-MK"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US" sz="7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OO</a:t>
            </a:r>
            <a:r>
              <a:rPr kumimoji="0" lang="mk-MK" sz="7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У „Толи Зордумис“, Куманово</a:t>
            </a:r>
            <a:endParaRPr kumimoji="0" lang="mk-MK"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65438" algn="ctr"/>
                <a:tab pos="5730875" algn="r"/>
              </a:tabLst>
            </a:pPr>
            <a:endParaRPr kumimoji="0" lang="mk-MK"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10" name="Rectangle 6"/>
          <p:cNvSpPr>
            <a:spLocks noChangeArrowheads="1"/>
          </p:cNvSpPr>
          <p:nvPr userDrawn="1"/>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mk-MK"/>
          </a:p>
        </p:txBody>
      </p:sp>
      <p:sp>
        <p:nvSpPr>
          <p:cNvPr id="21511" name="Rectangle 7"/>
          <p:cNvSpPr>
            <a:spLocks noChangeArrowheads="1"/>
          </p:cNvSpPr>
          <p:nvPr userDrawn="1"/>
        </p:nvSpPr>
        <p:spPr bwMode="auto">
          <a:xfrm>
            <a:off x="0" y="45720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mk-MK"/>
          </a:p>
        </p:txBody>
      </p:sp>
      <p:sp>
        <p:nvSpPr>
          <p:cNvPr id="21512" name="Rectangle 8"/>
          <p:cNvSpPr>
            <a:spLocks noChangeArrowheads="1"/>
          </p:cNvSpPr>
          <p:nvPr userDrawn="1"/>
        </p:nvSpPr>
        <p:spPr bwMode="auto">
          <a:xfrm>
            <a:off x="0" y="1381125"/>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mk-MK" sz="1800" b="0" i="1" u="none" strike="noStrike" cap="none" normalizeH="0" baseline="0" smtClean="0">
                <a:ln>
                  <a:noFill/>
                </a:ln>
                <a:solidFill>
                  <a:schemeClr val="tx1"/>
                </a:solidFill>
                <a:effectLst/>
                <a:latin typeface="Arial" pitchFamily="34" charset="0"/>
                <a:cs typeface="Arial" pitchFamily="34" charset="0"/>
              </a:rPr>
              <a:t> </a:t>
            </a:r>
            <a:endParaRPr kumimoji="0" lang="mk-MK" sz="1800" b="0" i="0" u="none" strike="noStrike" cap="none" normalizeH="0" baseline="0" smtClean="0">
              <a:ln>
                <a:noFill/>
              </a:ln>
              <a:solidFill>
                <a:schemeClr val="tx1"/>
              </a:solidFill>
              <a:effectLst/>
              <a:latin typeface="Arial" pitchFamily="34" charset="0"/>
              <a:cs typeface="Arial" pitchFamily="34" charset="0"/>
            </a:endParaRPr>
          </a:p>
        </p:txBody>
      </p:sp>
      <p:sp>
        <p:nvSpPr>
          <p:cNvPr id="21513" name="Rectangle 9"/>
          <p:cNvSpPr>
            <a:spLocks noChangeArrowheads="1"/>
          </p:cNvSpPr>
          <p:nvPr userDrawn="1"/>
        </p:nvSpPr>
        <p:spPr bwMode="auto">
          <a:xfrm>
            <a:off x="0" y="224790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mk-MK" sz="1800" b="0" i="1" u="none" strike="noStrike" cap="none" normalizeH="0" baseline="0" smtClean="0">
                <a:ln>
                  <a:noFill/>
                </a:ln>
                <a:solidFill>
                  <a:schemeClr val="tx1"/>
                </a:solidFill>
                <a:effectLst/>
                <a:latin typeface="Arial" pitchFamily="34" charset="0"/>
                <a:cs typeface="Arial" pitchFamily="34" charset="0"/>
              </a:rPr>
              <a:t> </a:t>
            </a:r>
            <a:endParaRPr kumimoji="0" lang="mk-MK" sz="1800" b="0" i="0" u="none" strike="noStrike" cap="none" normalizeH="0" baseline="0" smtClean="0">
              <a:ln>
                <a:noFill/>
              </a:ln>
              <a:solidFill>
                <a:schemeClr val="tx1"/>
              </a:solidFill>
              <a:effectLst/>
              <a:latin typeface="Arial" pitchFamily="34" charset="0"/>
              <a:cs typeface="Arial" pitchFamily="34" charset="0"/>
            </a:endParaRPr>
          </a:p>
        </p:txBody>
      </p:sp>
      <p:sp>
        <p:nvSpPr>
          <p:cNvPr id="21514" name="Rectangle 10"/>
          <p:cNvSpPr>
            <a:spLocks noChangeArrowheads="1"/>
          </p:cNvSpPr>
          <p:nvPr userDrawn="1"/>
        </p:nvSpPr>
        <p:spPr bwMode="auto">
          <a:xfrm>
            <a:off x="0" y="3171825"/>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1"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1203219328"/>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9E24B2-8CB7-489F-B728-89036277FB09}" type="datetimeFigureOut">
              <a:rPr lang="en-US" smtClean="0"/>
              <a:pPr/>
              <a:t>9/19/2022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E15A8C-1BB9-4040-BFEA-9000C55B42FC}" type="slidenum">
              <a:rPr lang="en-US" smtClean="0"/>
              <a:pPr/>
              <a:t>‹#›</a:t>
            </a:fld>
            <a:endParaRPr lang="en-US"/>
          </a:p>
        </p:txBody>
      </p:sp>
    </p:spTree>
    <p:extLst>
      <p:ext uri="{BB962C8B-B14F-4D97-AF65-F5344CB8AC3E}">
        <p14:creationId xmlns="" xmlns:p14="http://schemas.microsoft.com/office/powerpoint/2010/main" val="1343565660"/>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9E24B2-8CB7-489F-B728-89036277FB09}" type="datetimeFigureOut">
              <a:rPr lang="en-US" smtClean="0"/>
              <a:pPr/>
              <a:t>9/19/2022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E15A8C-1BB9-4040-BFEA-9000C55B42FC}" type="slidenum">
              <a:rPr lang="en-US" smtClean="0"/>
              <a:pPr/>
              <a:t>‹#›</a:t>
            </a:fld>
            <a:endParaRPr lang="en-US"/>
          </a:p>
        </p:txBody>
      </p:sp>
    </p:spTree>
    <p:extLst>
      <p:ext uri="{BB962C8B-B14F-4D97-AF65-F5344CB8AC3E}">
        <p14:creationId xmlns="" xmlns:p14="http://schemas.microsoft.com/office/powerpoint/2010/main" val="1495803663"/>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9E24B2-8CB7-489F-B728-89036277FB09}" type="datetimeFigureOut">
              <a:rPr lang="en-US" smtClean="0"/>
              <a:pPr/>
              <a:t>9/19/2022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E15A8C-1BB9-4040-BFEA-9000C55B42FC}" type="slidenum">
              <a:rPr lang="en-US" smtClean="0"/>
              <a:pPr/>
              <a:t>‹#›</a:t>
            </a:fld>
            <a:endParaRPr lang="en-US"/>
          </a:p>
        </p:txBody>
      </p:sp>
    </p:spTree>
    <p:extLst>
      <p:ext uri="{BB962C8B-B14F-4D97-AF65-F5344CB8AC3E}">
        <p14:creationId xmlns="" xmlns:p14="http://schemas.microsoft.com/office/powerpoint/2010/main" val="3584762219"/>
      </p:ext>
    </p:extLst>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59E24B2-8CB7-489F-B728-89036277FB09}" type="datetimeFigureOut">
              <a:rPr lang="en-US" smtClean="0"/>
              <a:pPr/>
              <a:t>9/19/2022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E15A8C-1BB9-4040-BFEA-9000C55B42FC}" type="slidenum">
              <a:rPr lang="en-US" smtClean="0"/>
              <a:pPr/>
              <a:t>‹#›</a:t>
            </a:fld>
            <a:endParaRPr lang="en-US"/>
          </a:p>
        </p:txBody>
      </p:sp>
    </p:spTree>
    <p:extLst>
      <p:ext uri="{BB962C8B-B14F-4D97-AF65-F5344CB8AC3E}">
        <p14:creationId xmlns="" xmlns:p14="http://schemas.microsoft.com/office/powerpoint/2010/main" val="2927794160"/>
      </p:ext>
    </p:extLst>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9E24B2-8CB7-489F-B728-89036277FB09}" type="datetimeFigureOut">
              <a:rPr lang="en-US" smtClean="0"/>
              <a:pPr/>
              <a:t>9/19/2022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E15A8C-1BB9-4040-BFEA-9000C55B42FC}" type="slidenum">
              <a:rPr lang="en-US" smtClean="0"/>
              <a:pPr/>
              <a:t>‹#›</a:t>
            </a:fld>
            <a:endParaRPr lang="en-US"/>
          </a:p>
        </p:txBody>
      </p:sp>
    </p:spTree>
    <p:extLst>
      <p:ext uri="{BB962C8B-B14F-4D97-AF65-F5344CB8AC3E}">
        <p14:creationId xmlns="" xmlns:p14="http://schemas.microsoft.com/office/powerpoint/2010/main" val="2949893944"/>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59E24B2-8CB7-489F-B728-89036277FB09}" type="datetimeFigureOut">
              <a:rPr lang="en-US" smtClean="0"/>
              <a:pPr/>
              <a:t>9/19/2022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E15A8C-1BB9-4040-BFEA-9000C55B42FC}" type="slidenum">
              <a:rPr lang="en-US" smtClean="0"/>
              <a:pPr/>
              <a:t>‹#›</a:t>
            </a:fld>
            <a:endParaRPr lang="en-US"/>
          </a:p>
        </p:txBody>
      </p:sp>
    </p:spTree>
    <p:extLst>
      <p:ext uri="{BB962C8B-B14F-4D97-AF65-F5344CB8AC3E}">
        <p14:creationId xmlns="" xmlns:p14="http://schemas.microsoft.com/office/powerpoint/2010/main" val="166104623"/>
      </p:ext>
    </p:extLst>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9E24B2-8CB7-489F-B728-89036277FB09}" type="datetimeFigureOut">
              <a:rPr lang="en-US" smtClean="0"/>
              <a:pPr/>
              <a:t>9/19/2022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E15A8C-1BB9-4040-BFEA-9000C55B42FC}" type="slidenum">
              <a:rPr lang="en-US" smtClean="0"/>
              <a:pPr/>
              <a:t>‹#›</a:t>
            </a:fld>
            <a:endParaRPr lang="en-US"/>
          </a:p>
        </p:txBody>
      </p:sp>
    </p:spTree>
    <p:extLst>
      <p:ext uri="{BB962C8B-B14F-4D97-AF65-F5344CB8AC3E}">
        <p14:creationId xmlns="" xmlns:p14="http://schemas.microsoft.com/office/powerpoint/2010/main" val="179184680"/>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59E24B2-8CB7-489F-B728-89036277FB09}" type="datetimeFigureOut">
              <a:rPr lang="en-US" smtClean="0"/>
              <a:pPr/>
              <a:t>9/19/2022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BE15A8C-1BB9-4040-BFEA-9000C55B42FC}" type="slidenum">
              <a:rPr lang="en-US" smtClean="0"/>
              <a:pPr/>
              <a:t>‹#›</a:t>
            </a:fld>
            <a:endParaRPr lang="en-US"/>
          </a:p>
        </p:txBody>
      </p:sp>
    </p:spTree>
    <p:extLst>
      <p:ext uri="{BB962C8B-B14F-4D97-AF65-F5344CB8AC3E}">
        <p14:creationId xmlns="" xmlns:p14="http://schemas.microsoft.com/office/powerpoint/2010/main" val="28162834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ransition>
    <p:fade thruBlk="1"/>
  </p:transition>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7oKjW1OIjuw&amp;list=PLVZD6mJzX4gPGfI_rwPjL2SHQTxmG-TNd&amp;index=8" TargetMode="External"/><Relationship Id="rId2" Type="http://schemas.openxmlformats.org/officeDocument/2006/relationships/hyperlink" Target="https://www.youtube.com/watch?v=ivdyx7Kdu3g&amp;list=PLVZD6mJzX4gPGfI_rwPjL2SHQTxmG-TNd&amp;index=2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8" name="Rectangle 37">
            <a:extLst>
              <a:ext uri="{FF2B5EF4-FFF2-40B4-BE49-F238E27FC236}">
                <a16:creationId xmlns="" xmlns:a16="http://schemas.microsoft.com/office/drawing/2014/main" id="{42D4960A-896E-4F6B-BF65-B4662AC9DEB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MT" panose="020B0502020104020203"/>
              <a:ea typeface="+mn-ea"/>
              <a:cs typeface="+mn-cs"/>
            </a:endParaRPr>
          </a:p>
        </p:txBody>
      </p:sp>
      <p:sp>
        <p:nvSpPr>
          <p:cNvPr id="2" name="Title 1">
            <a:extLst>
              <a:ext uri="{FF2B5EF4-FFF2-40B4-BE49-F238E27FC236}">
                <a16:creationId xmlns="" xmlns:a16="http://schemas.microsoft.com/office/drawing/2014/main" id="{1C21E816-31F5-48BB-BD02-D15F2F18B48A}"/>
              </a:ext>
            </a:extLst>
          </p:cNvPr>
          <p:cNvSpPr>
            <a:spLocks noGrp="1"/>
          </p:cNvSpPr>
          <p:nvPr>
            <p:ph type="ctrTitle"/>
          </p:nvPr>
        </p:nvSpPr>
        <p:spPr>
          <a:xfrm>
            <a:off x="8372723" y="850791"/>
            <a:ext cx="3202016" cy="4198288"/>
          </a:xfrm>
        </p:spPr>
        <p:txBody>
          <a:bodyPr anchor="ctr">
            <a:normAutofit/>
          </a:bodyPr>
          <a:lstStyle/>
          <a:p>
            <a:pPr algn="ctr"/>
            <a:r>
              <a:rPr lang="en-US" sz="2800" dirty="0" err="1">
                <a:solidFill>
                  <a:srgbClr val="FFFFFF"/>
                </a:solidFill>
              </a:rPr>
              <a:t>Inteligjenca</a:t>
            </a:r>
            <a:r>
              <a:rPr lang="en-US" sz="2800" dirty="0">
                <a:solidFill>
                  <a:srgbClr val="FFFFFF"/>
                </a:solidFill>
              </a:rPr>
              <a:t> </a:t>
            </a:r>
            <a:r>
              <a:rPr lang="en-US" sz="2800" dirty="0" err="1">
                <a:solidFill>
                  <a:srgbClr val="FFFFFF"/>
                </a:solidFill>
              </a:rPr>
              <a:t>emocionale</a:t>
            </a:r>
            <a:endParaRPr lang="en-US" sz="2800" dirty="0">
              <a:solidFill>
                <a:srgbClr val="FFFFFF"/>
              </a:solidFill>
            </a:endParaRPr>
          </a:p>
        </p:txBody>
      </p:sp>
      <p:pic>
        <p:nvPicPr>
          <p:cNvPr id="25603" name="Picture 1"/>
          <p:cNvPicPr>
            <a:picLocks noChangeAspect="1" noChangeArrowheads="1"/>
          </p:cNvPicPr>
          <p:nvPr/>
        </p:nvPicPr>
        <p:blipFill>
          <a:blip r:embed="rId2"/>
          <a:srcRect/>
          <a:stretch>
            <a:fillRect/>
          </a:stretch>
        </p:blipFill>
        <p:spPr bwMode="auto">
          <a:xfrm>
            <a:off x="1005840" y="836023"/>
            <a:ext cx="2893558" cy="1058092"/>
          </a:xfrm>
          <a:prstGeom prst="rect">
            <a:avLst/>
          </a:prstGeom>
          <a:noFill/>
        </p:spPr>
      </p:pic>
      <p:pic>
        <p:nvPicPr>
          <p:cNvPr id="25602" name="Picture 3"/>
          <p:cNvPicPr>
            <a:picLocks noChangeAspect="1" noChangeArrowheads="1"/>
          </p:cNvPicPr>
          <p:nvPr/>
        </p:nvPicPr>
        <p:blipFill>
          <a:blip r:embed="rId3"/>
          <a:srcRect/>
          <a:stretch>
            <a:fillRect/>
          </a:stretch>
        </p:blipFill>
        <p:spPr bwMode="auto">
          <a:xfrm>
            <a:off x="4650376" y="1080677"/>
            <a:ext cx="2922887" cy="748120"/>
          </a:xfrm>
          <a:prstGeom prst="rect">
            <a:avLst/>
          </a:prstGeom>
          <a:noFill/>
        </p:spPr>
      </p:pic>
      <p:pic>
        <p:nvPicPr>
          <p:cNvPr id="25601" name="Picture 4"/>
          <p:cNvPicPr>
            <a:picLocks noChangeAspect="1" noChangeArrowheads="1"/>
          </p:cNvPicPr>
          <p:nvPr/>
        </p:nvPicPr>
        <p:blipFill>
          <a:blip r:embed="rId4"/>
          <a:srcRect/>
          <a:stretch>
            <a:fillRect/>
          </a:stretch>
        </p:blipFill>
        <p:spPr bwMode="auto">
          <a:xfrm>
            <a:off x="8490857" y="1046117"/>
            <a:ext cx="2935257" cy="821872"/>
          </a:xfrm>
          <a:prstGeom prst="rect">
            <a:avLst/>
          </a:prstGeom>
          <a:noFill/>
        </p:spPr>
      </p:pic>
      <p:sp>
        <p:nvSpPr>
          <p:cNvPr id="25604" name="Text Box 4"/>
          <p:cNvSpPr txBox="1">
            <a:spLocks noChangeArrowheads="1"/>
          </p:cNvSpPr>
          <p:nvPr/>
        </p:nvSpPr>
        <p:spPr bwMode="auto">
          <a:xfrm>
            <a:off x="2142309" y="2939143"/>
            <a:ext cx="6622868" cy="1489166"/>
          </a:xfrm>
          <a:prstGeom prst="rect">
            <a:avLst/>
          </a:prstGeom>
          <a:no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tab pos="2865438" algn="ctr"/>
                <a:tab pos="5730875" algn="r"/>
              </a:tabLst>
            </a:pPr>
            <a:r>
              <a:rPr kumimoji="0" lang="mk-MK"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Ерасмус+ </a:t>
            </a:r>
            <a:r>
              <a:rPr kumimoji="0" lang="mk-MK"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К101</a:t>
            </a:r>
            <a:endParaRPr kumimoji="0" lang="en-US"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2865438" algn="ctr"/>
                <a:tab pos="5730875" algn="r"/>
              </a:tabLst>
            </a:pPr>
            <a:r>
              <a:rPr kumimoji="0" lang="mk-MK"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mk-MK"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„Справување со меѓуврсничко насилство и конфликти“</a:t>
            </a:r>
            <a:endParaRPr kumimoji="0" lang="mk-MK"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US"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OO</a:t>
            </a:r>
            <a:r>
              <a:rPr kumimoji="0" lang="mk-MK"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У „Толи Зордумис“, </a:t>
            </a:r>
            <a:r>
              <a:rPr kumimoji="0" lang="mk-MK"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Куманово</a:t>
            </a:r>
            <a:endParaRPr kumimoji="0" lang="en-US"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865438" algn="ctr"/>
                <a:tab pos="5730875" algn="r"/>
              </a:tabLst>
            </a:pPr>
            <a:endParaRPr lang="en-US" b="1" i="1" dirty="0" smtClean="0">
              <a:latin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865438" algn="ctr"/>
                <a:tab pos="5730875" algn="r"/>
              </a:tabLst>
            </a:pPr>
            <a:r>
              <a:rPr lang="mk-MK" b="1" i="1" dirty="0" smtClean="0">
                <a:latin typeface="Calibri" pitchFamily="34" charset="0"/>
                <a:cs typeface="Times New Roman" pitchFamily="18" charset="0"/>
              </a:rPr>
              <a:t>октомври, 2021-септември, 2022</a:t>
            </a:r>
            <a:endParaRPr kumimoji="0" lang="mk-MK"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65438" algn="ctr"/>
                <a:tab pos="5730875" algn="r"/>
              </a:tabLst>
            </a:pPr>
            <a:endParaRPr kumimoji="0" lang="mk-MK"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5605" name="Rectangle 5"/>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mk-MK"/>
          </a:p>
        </p:txBody>
      </p:sp>
      <p:sp>
        <p:nvSpPr>
          <p:cNvPr id="25606" name="Rectangle 6"/>
          <p:cNvSpPr>
            <a:spLocks noChangeArrowheads="1"/>
          </p:cNvSpPr>
          <p:nvPr/>
        </p:nvSpPr>
        <p:spPr bwMode="auto">
          <a:xfrm>
            <a:off x="0" y="45720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mk-MK"/>
          </a:p>
        </p:txBody>
      </p:sp>
      <p:sp>
        <p:nvSpPr>
          <p:cNvPr id="25607" name="Rectangle 7"/>
          <p:cNvSpPr>
            <a:spLocks noChangeArrowheads="1"/>
          </p:cNvSpPr>
          <p:nvPr/>
        </p:nvSpPr>
        <p:spPr bwMode="auto">
          <a:xfrm>
            <a:off x="0" y="1381125"/>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mk-MK" sz="1800" b="0" i="1" u="none" strike="noStrike" cap="none" normalizeH="0" baseline="0" smtClean="0">
                <a:ln>
                  <a:noFill/>
                </a:ln>
                <a:solidFill>
                  <a:schemeClr val="tx1"/>
                </a:solidFill>
                <a:effectLst/>
                <a:latin typeface="Arial" pitchFamily="34" charset="0"/>
                <a:cs typeface="Arial" pitchFamily="34" charset="0"/>
              </a:rPr>
              <a:t> </a:t>
            </a:r>
            <a:endParaRPr kumimoji="0" lang="mk-MK" sz="1800" b="0" i="0" u="none" strike="noStrike" cap="none" normalizeH="0" baseline="0" smtClean="0">
              <a:ln>
                <a:noFill/>
              </a:ln>
              <a:solidFill>
                <a:schemeClr val="tx1"/>
              </a:solidFill>
              <a:effectLst/>
              <a:latin typeface="Arial" pitchFamily="34" charset="0"/>
              <a:cs typeface="Arial" pitchFamily="34" charset="0"/>
            </a:endParaRPr>
          </a:p>
        </p:txBody>
      </p:sp>
      <p:sp>
        <p:nvSpPr>
          <p:cNvPr id="25608" name="Rectangle 8"/>
          <p:cNvSpPr>
            <a:spLocks noChangeArrowheads="1"/>
          </p:cNvSpPr>
          <p:nvPr/>
        </p:nvSpPr>
        <p:spPr bwMode="auto">
          <a:xfrm>
            <a:off x="0" y="224790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mk-MK" sz="1800" b="0" i="1" u="none" strike="noStrike" cap="none" normalizeH="0" baseline="0" smtClean="0">
                <a:ln>
                  <a:noFill/>
                </a:ln>
                <a:solidFill>
                  <a:schemeClr val="tx1"/>
                </a:solidFill>
                <a:effectLst/>
                <a:latin typeface="Arial" pitchFamily="34" charset="0"/>
                <a:cs typeface="Arial" pitchFamily="34" charset="0"/>
              </a:rPr>
              <a:t> </a:t>
            </a:r>
            <a:endParaRPr kumimoji="0" lang="mk-MK" sz="1800" b="0" i="0" u="none" strike="noStrike" cap="none" normalizeH="0" baseline="0" smtClean="0">
              <a:ln>
                <a:noFill/>
              </a:ln>
              <a:solidFill>
                <a:schemeClr val="tx1"/>
              </a:solidFill>
              <a:effectLst/>
              <a:latin typeface="Arial" pitchFamily="34" charset="0"/>
              <a:cs typeface="Arial" pitchFamily="34" charset="0"/>
            </a:endParaRPr>
          </a:p>
        </p:txBody>
      </p:sp>
      <p:sp>
        <p:nvSpPr>
          <p:cNvPr id="25609" name="Rectangle 9"/>
          <p:cNvSpPr>
            <a:spLocks noChangeArrowheads="1"/>
          </p:cNvSpPr>
          <p:nvPr/>
        </p:nvSpPr>
        <p:spPr bwMode="auto">
          <a:xfrm>
            <a:off x="0" y="3171825"/>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1"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2424003712"/>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7E6AAE1B-6C92-439E-A07F-FC1AF8C0608F}"/>
              </a:ext>
            </a:extLst>
          </p:cNvPr>
          <p:cNvSpPr txBox="1">
            <a:spLocks/>
          </p:cNvSpPr>
          <p:nvPr/>
        </p:nvSpPr>
        <p:spPr>
          <a:xfrm>
            <a:off x="861265" y="446689"/>
            <a:ext cx="8596668" cy="1320800"/>
          </a:xfrm>
          <a:prstGeom prst="rect">
            <a:avLst/>
          </a:prstGeom>
        </p:spPr>
        <p:txBody>
          <a:bodyPr vert="horz" lIns="91440" tIns="45720" rIns="91440" bIns="45720" rtlCol="0"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err="1">
                <a:ln>
                  <a:noFill/>
                </a:ln>
                <a:solidFill>
                  <a:srgbClr val="90C226"/>
                </a:solidFill>
                <a:effectLst/>
                <a:uLnTx/>
                <a:uFillTx/>
                <a:latin typeface="Trebuchet MS"/>
                <a:ea typeface="+mn-ea"/>
                <a:cs typeface="+mn-cs"/>
              </a:rPr>
              <a:t>Dhuna</a:t>
            </a:r>
            <a:r>
              <a:rPr kumimoji="0" lang="x-none" sz="3600" b="1" i="0" u="none" strike="noStrike" kern="1200" cap="none" spc="0" normalizeH="0" baseline="0" noProof="0" dirty="0">
                <a:ln>
                  <a:noFill/>
                </a:ln>
                <a:solidFill>
                  <a:srgbClr val="90C226"/>
                </a:solidFill>
                <a:effectLst/>
                <a:uLnTx/>
                <a:uFillTx/>
                <a:latin typeface="Trebuchet MS"/>
                <a:ea typeface="+mn-ea"/>
                <a:cs typeface="+mn-cs"/>
              </a:rPr>
              <a:t> nga bashkëmoshatarët</a:t>
            </a:r>
            <a:r>
              <a:rPr kumimoji="0" lang="mk-MK" sz="3600" b="1" i="0" u="none" strike="noStrike" kern="1200" cap="none" spc="0" normalizeH="0" baseline="0" noProof="0" dirty="0">
                <a:ln>
                  <a:noFill/>
                </a:ln>
                <a:solidFill>
                  <a:srgbClr val="90C226"/>
                </a:solidFill>
                <a:effectLst/>
                <a:uLnTx/>
                <a:uFillTx/>
                <a:latin typeface="Trebuchet MS"/>
                <a:ea typeface="+mn-ea"/>
                <a:cs typeface="+mn-cs"/>
              </a:rPr>
              <a:t>-</a:t>
            </a:r>
            <a:r>
              <a:rPr kumimoji="0" lang="en-US" sz="3600" b="1" i="0" u="none" strike="noStrike" kern="1200" cap="none" spc="0" normalizeH="0" baseline="0" noProof="0" dirty="0">
                <a:ln>
                  <a:noFill/>
                </a:ln>
                <a:solidFill>
                  <a:srgbClr val="90C226"/>
                </a:solidFill>
                <a:effectLst/>
                <a:uLnTx/>
                <a:uFillTx/>
                <a:latin typeface="Trebuchet MS"/>
                <a:ea typeface="+mn-ea"/>
                <a:cs typeface="+mn-cs"/>
              </a:rPr>
              <a:t>Bullying</a:t>
            </a:r>
          </a:p>
        </p:txBody>
      </p:sp>
      <p:sp>
        <p:nvSpPr>
          <p:cNvPr id="5" name="Google Shape;702;p14"/>
          <p:cNvSpPr txBox="1">
            <a:spLocks noGrp="1"/>
          </p:cNvSpPr>
          <p:nvPr>
            <p:ph idx="1"/>
          </p:nvPr>
        </p:nvSpPr>
        <p:spPr>
          <a:xfrm>
            <a:off x="651218" y="3320157"/>
            <a:ext cx="8596668" cy="3277601"/>
          </a:xfrm>
          <a:prstGeom prst="rect">
            <a:avLst/>
          </a:prstGeom>
          <a:noFill/>
          <a:ln>
            <a:noFill/>
          </a:ln>
        </p:spPr>
        <p:txBody>
          <a:bodyPr spcFirstLastPara="1" wrap="square" lIns="91400" tIns="45675" rIns="91400" bIns="45675" anchor="t" anchorCtr="0">
            <a:spAutoFit/>
          </a:bodyPr>
          <a:lstStyle/>
          <a:p>
            <a:pPr marL="342897" indent="-190495">
              <a:spcBef>
                <a:spcPts val="0"/>
              </a:spcBef>
            </a:pPr>
            <a:endParaRPr sz="2400" b="0" i="0" u="none" strike="noStrike" cap="none" dirty="0">
              <a:solidFill>
                <a:srgbClr val="000000"/>
              </a:solidFill>
              <a:latin typeface="Century Gothic"/>
              <a:ea typeface="Century Gothic"/>
              <a:cs typeface="Century Gothic"/>
              <a:sym typeface="Century Gothic"/>
            </a:endParaRPr>
          </a:p>
          <a:p>
            <a:pPr marL="507995" indent="0">
              <a:spcBef>
                <a:spcPts val="0"/>
              </a:spcBef>
            </a:pPr>
            <a:r>
              <a:rPr lang="mk-MK" sz="2300" dirty="0">
                <a:solidFill>
                  <a:srgbClr val="000000"/>
                </a:solidFill>
                <a:latin typeface="Century Gothic"/>
                <a:ea typeface="Century Gothic"/>
                <a:cs typeface="Century Gothic"/>
                <a:sym typeface="Century Gothic"/>
              </a:rPr>
              <a:t> </a:t>
            </a:r>
            <a:r>
              <a:rPr lang="x-none" sz="2300" dirty="0">
                <a:solidFill>
                  <a:srgbClr val="000000"/>
                </a:solidFill>
                <a:latin typeface="Trebuchet MS" pitchFamily="34" charset="0"/>
                <a:ea typeface="Century Gothic"/>
                <a:cs typeface="Century Gothic"/>
                <a:sym typeface="Century Gothic"/>
              </a:rPr>
              <a:t>Fëmijët që shkaktojnë bullizmin</a:t>
            </a:r>
            <a:endParaRPr sz="2300" b="0" i="0" u="none" strike="noStrike" cap="none" dirty="0">
              <a:solidFill>
                <a:srgbClr val="000000"/>
              </a:solidFill>
              <a:latin typeface="Trebuchet MS" pitchFamily="34" charset="0"/>
              <a:ea typeface="Century Gothic"/>
              <a:cs typeface="Century Gothic"/>
              <a:sym typeface="Century Gothic"/>
            </a:endParaRPr>
          </a:p>
          <a:p>
            <a:pPr marL="507995" indent="0">
              <a:spcBef>
                <a:spcPts val="0"/>
              </a:spcBef>
            </a:pPr>
            <a:r>
              <a:rPr lang="it-IT" sz="2300" b="0" i="0" u="none" strike="noStrike" cap="none" dirty="0">
                <a:solidFill>
                  <a:srgbClr val="000000"/>
                </a:solidFill>
                <a:latin typeface="Trebuchet MS" pitchFamily="34" charset="0"/>
                <a:ea typeface="Century Gothic"/>
                <a:cs typeface="Century Gothic"/>
                <a:sym typeface="Century Gothic"/>
              </a:rPr>
              <a:t> </a:t>
            </a:r>
            <a:r>
              <a:rPr lang="x-none" sz="2300" b="0" i="0" u="none" strike="noStrike" cap="none" dirty="0">
                <a:solidFill>
                  <a:srgbClr val="000000"/>
                </a:solidFill>
                <a:latin typeface="Trebuchet MS" pitchFamily="34" charset="0"/>
                <a:ea typeface="Century Gothic"/>
                <a:cs typeface="Century Gothic"/>
                <a:sym typeface="Century Gothic"/>
              </a:rPr>
              <a:t>Fëmijët që janë viktima të bullizmit</a:t>
            </a:r>
            <a:endParaRPr sz="2400" b="0" i="0" u="none" strike="noStrike" cap="none" dirty="0">
              <a:solidFill>
                <a:srgbClr val="000000"/>
              </a:solidFill>
              <a:latin typeface="Trebuchet MS" pitchFamily="34" charset="0"/>
              <a:ea typeface="Arial"/>
              <a:cs typeface="Arial"/>
              <a:sym typeface="Arial"/>
            </a:endParaRPr>
          </a:p>
          <a:p>
            <a:pPr marL="507995" indent="0">
              <a:spcBef>
                <a:spcPts val="0"/>
              </a:spcBef>
            </a:pPr>
            <a:r>
              <a:rPr lang="mk-MK" sz="2300" b="0" i="0" u="none" strike="noStrike" cap="none" dirty="0">
                <a:solidFill>
                  <a:srgbClr val="000000"/>
                </a:solidFill>
                <a:latin typeface="Trebuchet MS" pitchFamily="34" charset="0"/>
                <a:ea typeface="Century Gothic"/>
                <a:cs typeface="Century Gothic"/>
                <a:sym typeface="Century Gothic"/>
              </a:rPr>
              <a:t> </a:t>
            </a:r>
            <a:r>
              <a:rPr lang="x-none" sz="2300" b="0" i="0" u="none" strike="noStrike" cap="none" dirty="0">
                <a:solidFill>
                  <a:srgbClr val="000000"/>
                </a:solidFill>
                <a:latin typeface="Trebuchet MS" pitchFamily="34" charset="0"/>
                <a:ea typeface="Century Gothic"/>
                <a:cs typeface="Century Gothic"/>
                <a:sym typeface="Century Gothic"/>
              </a:rPr>
              <a:t>Fëmijët që ndihmojnë/inkurajojnë bullizmin</a:t>
            </a:r>
            <a:endParaRPr lang="mk-MK" sz="2400" b="0" i="0" u="none" strike="noStrike" cap="none" dirty="0">
              <a:solidFill>
                <a:srgbClr val="000000"/>
              </a:solidFill>
              <a:latin typeface="Trebuchet MS" pitchFamily="34" charset="0"/>
              <a:ea typeface="Century Gothic"/>
              <a:cs typeface="Century Gothic"/>
              <a:sym typeface="Century Gothic"/>
            </a:endParaRPr>
          </a:p>
          <a:p>
            <a:pPr marL="507995" indent="0">
              <a:spcBef>
                <a:spcPts val="0"/>
              </a:spcBef>
            </a:pPr>
            <a:r>
              <a:rPr lang="mk-MK" sz="2300" dirty="0">
                <a:solidFill>
                  <a:srgbClr val="000000"/>
                </a:solidFill>
                <a:latin typeface="Trebuchet MS" pitchFamily="34" charset="0"/>
                <a:ea typeface="Century Gothic"/>
                <a:cs typeface="Century Gothic"/>
                <a:sym typeface="Century Gothic"/>
              </a:rPr>
              <a:t> </a:t>
            </a:r>
            <a:r>
              <a:rPr lang="x-none" sz="2300" dirty="0">
                <a:solidFill>
                  <a:srgbClr val="000000"/>
                </a:solidFill>
                <a:latin typeface="Trebuchet MS" pitchFamily="34" charset="0"/>
                <a:ea typeface="Century Gothic"/>
                <a:cs typeface="Century Gothic"/>
                <a:sym typeface="Century Gothic"/>
              </a:rPr>
              <a:t>Fëmijët spektatorë pasivë outsiders(të huaj)</a:t>
            </a:r>
            <a:endParaRPr sz="2300" b="0" i="0" u="none" strike="noStrike" cap="none" dirty="0">
              <a:solidFill>
                <a:srgbClr val="000000"/>
              </a:solidFill>
              <a:latin typeface="Trebuchet MS" pitchFamily="34" charset="0"/>
              <a:ea typeface="Century Gothic"/>
              <a:cs typeface="Century Gothic"/>
              <a:sym typeface="Century Gothic"/>
            </a:endParaRPr>
          </a:p>
          <a:p>
            <a:pPr marL="507995" indent="0">
              <a:spcBef>
                <a:spcPts val="0"/>
              </a:spcBef>
            </a:pPr>
            <a:r>
              <a:rPr lang="mk-MK" sz="2300" dirty="0">
                <a:solidFill>
                  <a:srgbClr val="000000"/>
                </a:solidFill>
                <a:latin typeface="Trebuchet MS" pitchFamily="34" charset="0"/>
                <a:ea typeface="Century Gothic"/>
                <a:cs typeface="Century Gothic"/>
                <a:sym typeface="Century Gothic"/>
              </a:rPr>
              <a:t>  </a:t>
            </a:r>
            <a:r>
              <a:rPr lang="x-none" sz="2300" dirty="0">
                <a:solidFill>
                  <a:srgbClr val="000000"/>
                </a:solidFill>
                <a:latin typeface="Trebuchet MS" pitchFamily="34" charset="0"/>
                <a:ea typeface="Century Gothic"/>
                <a:cs typeface="Century Gothic"/>
                <a:sym typeface="Century Gothic"/>
              </a:rPr>
              <a:t>Fëmijët që mbrojnë viktimën upstanders(lart)</a:t>
            </a:r>
            <a:endParaRPr sz="2300" b="0" i="0" u="none" strike="noStrike" cap="none" dirty="0">
              <a:solidFill>
                <a:srgbClr val="000000"/>
              </a:solidFill>
              <a:latin typeface="Trebuchet MS" pitchFamily="34" charset="0"/>
              <a:ea typeface="Century Gothic"/>
              <a:cs typeface="Century Gothic"/>
              <a:sym typeface="Century Gothic"/>
            </a:endParaRPr>
          </a:p>
          <a:p>
            <a:pPr marL="507995" indent="0">
              <a:spcBef>
                <a:spcPts val="0"/>
              </a:spcBef>
            </a:pPr>
            <a:endParaRPr sz="2300" b="0" i="0" u="none" strike="noStrike" cap="none" dirty="0">
              <a:solidFill>
                <a:srgbClr val="000000"/>
              </a:solidFill>
              <a:latin typeface="Trebuchet MS" pitchFamily="34" charset="0"/>
              <a:ea typeface="Century Gothic"/>
              <a:cs typeface="Century Gothic"/>
              <a:sym typeface="Century Gothic"/>
            </a:endParaRPr>
          </a:p>
          <a:p>
            <a:pPr marL="507995" indent="0">
              <a:spcBef>
                <a:spcPts val="0"/>
              </a:spcBef>
              <a:buNone/>
            </a:pPr>
            <a:r>
              <a:rPr lang="mk-MK" sz="2300" b="0" i="0" u="none" strike="noStrike" cap="none" dirty="0">
                <a:solidFill>
                  <a:srgbClr val="000000"/>
                </a:solidFill>
                <a:latin typeface="Trebuchet MS" pitchFamily="34" charset="0"/>
                <a:ea typeface="Century Gothic"/>
                <a:cs typeface="Century Gothic"/>
                <a:sym typeface="Century Gothic"/>
              </a:rPr>
              <a:t>Веб страна: </a:t>
            </a:r>
            <a:r>
              <a:rPr lang="it-IT" sz="2300" b="0" i="0" u="none" strike="noStrike" cap="none" dirty="0">
                <a:solidFill>
                  <a:srgbClr val="000000"/>
                </a:solidFill>
                <a:latin typeface="Trebuchet MS" pitchFamily="34" charset="0"/>
                <a:ea typeface="Century Gothic"/>
                <a:cs typeface="Century Gothic"/>
                <a:sym typeface="Century Gothic"/>
              </a:rPr>
              <a:t>www.stopbullying.gov</a:t>
            </a:r>
            <a:endParaRPr sz="2300" b="0" i="0" u="none" strike="noStrike" cap="none" dirty="0">
              <a:solidFill>
                <a:srgbClr val="000000"/>
              </a:solidFill>
              <a:latin typeface="Trebuchet MS" pitchFamily="34" charset="0"/>
              <a:ea typeface="Century Gothic"/>
              <a:cs typeface="Century Gothic"/>
              <a:sym typeface="Century Gothic"/>
            </a:endParaRPr>
          </a:p>
          <a:p>
            <a:pPr marL="342897" marR="0" lvl="0" indent="-203198" algn="l" rtl="0">
              <a:lnSpc>
                <a:spcPct val="100000"/>
              </a:lnSpc>
              <a:spcBef>
                <a:spcPts val="0"/>
              </a:spcBef>
              <a:spcAft>
                <a:spcPts val="0"/>
              </a:spcAft>
              <a:buNone/>
            </a:pPr>
            <a:endParaRPr sz="2199" b="0" i="0" u="none" strike="noStrike" cap="none" dirty="0">
              <a:solidFill>
                <a:srgbClr val="000000"/>
              </a:solidFill>
              <a:latin typeface="Century Gothic"/>
              <a:ea typeface="Century Gothic"/>
              <a:cs typeface="Century Gothic"/>
              <a:sym typeface="Century Gothic"/>
            </a:endParaRPr>
          </a:p>
        </p:txBody>
      </p:sp>
      <p:sp>
        <p:nvSpPr>
          <p:cNvPr id="2" name="TextBox 1">
            <a:extLst>
              <a:ext uri="{FF2B5EF4-FFF2-40B4-BE49-F238E27FC236}">
                <a16:creationId xmlns="" xmlns:a16="http://schemas.microsoft.com/office/drawing/2014/main" id="{325BA1EC-1704-E9ED-D16A-F8919557C1A7}"/>
              </a:ext>
            </a:extLst>
          </p:cNvPr>
          <p:cNvSpPr txBox="1"/>
          <p:nvPr/>
        </p:nvSpPr>
        <p:spPr>
          <a:xfrm>
            <a:off x="302004" y="1396553"/>
            <a:ext cx="9155929" cy="1661993"/>
          </a:xfrm>
          <a:prstGeom prst="rect">
            <a:avLst/>
          </a:prstGeom>
          <a:noFill/>
        </p:spPr>
        <p:txBody>
          <a:bodyPr wrap="square" rtlCol="0">
            <a:spAutoFit/>
          </a:bodyPr>
          <a:lstStyle/>
          <a:p>
            <a:pPr marL="507995" marR="0" lvl="0" indent="0" algn="l" defTabSz="457200" rtl="0" eaLnBrk="1" fontAlgn="auto" latinLnBrk="0" hangingPunct="1">
              <a:lnSpc>
                <a:spcPct val="100000"/>
              </a:lnSpc>
              <a:spcBef>
                <a:spcPts val="0"/>
              </a:spcBef>
              <a:spcAft>
                <a:spcPts val="0"/>
              </a:spcAft>
              <a:buClr>
                <a:srgbClr val="90C226"/>
              </a:buClr>
              <a:buSzPct val="80000"/>
              <a:buFont typeface="Wingdings 3" charset="2"/>
              <a:buChar char=""/>
              <a:tabLst/>
              <a:defRPr/>
            </a:pPr>
            <a:r>
              <a:rPr kumimoji="0" lang="x-none" sz="1700" b="0" i="0" u="none" strike="noStrike" kern="1200" cap="none" spc="0" normalizeH="0" baseline="0" noProof="0" dirty="0">
                <a:ln>
                  <a:noFill/>
                </a:ln>
                <a:solidFill>
                  <a:srgbClr val="000000"/>
                </a:solidFill>
                <a:effectLst/>
                <a:uLnTx/>
                <a:uFillTx/>
                <a:latin typeface="Helvetica Neue"/>
                <a:ea typeface="Helvetica Neue"/>
                <a:cs typeface="Helvetica Neue"/>
                <a:sym typeface="Helvetica Neue"/>
              </a:rPr>
              <a:t>Bullizmi është sjellje agresive midis fëmijëve të moshës shkollore që ndosh për shkak dallimeve reale ose të imagjinuara të fuqisë.Kjo sjellje përsësritet ose ka potencial të përsëritet për një periudh të gjatë kohore.</a:t>
            </a:r>
            <a:endParaRPr kumimoji="0" lang="mk-MK" sz="1700" b="0" i="0" u="none" strike="noStrike" kern="1200" cap="none" spc="0" normalizeH="0" baseline="0" noProof="0" dirty="0">
              <a:ln>
                <a:noFill/>
              </a:ln>
              <a:solidFill>
                <a:srgbClr val="000000"/>
              </a:solidFill>
              <a:effectLst/>
              <a:uLnTx/>
              <a:uFillTx/>
              <a:latin typeface="Helvetica Neue"/>
              <a:ea typeface="Helvetica Neue"/>
              <a:cs typeface="Helvetica Neue"/>
              <a:sym typeface="Helvetica Neue"/>
            </a:endParaRPr>
          </a:p>
          <a:p>
            <a:pPr marL="507995" marR="0" lvl="0" indent="0" algn="l" defTabSz="457200" rtl="0" eaLnBrk="1" fontAlgn="auto" latinLnBrk="0" hangingPunct="1">
              <a:lnSpc>
                <a:spcPct val="100000"/>
              </a:lnSpc>
              <a:spcBef>
                <a:spcPts val="0"/>
              </a:spcBef>
              <a:spcAft>
                <a:spcPts val="0"/>
              </a:spcAft>
              <a:buClr>
                <a:srgbClr val="90C226"/>
              </a:buClr>
              <a:buSzPct val="80000"/>
              <a:buFont typeface="Wingdings 3" charset="2"/>
              <a:buChar char=""/>
              <a:tabLst/>
              <a:defRPr/>
            </a:pPr>
            <a:endParaRPr kumimoji="0" lang="mk-MK" sz="1700" b="0" i="0" u="none" strike="noStrike" kern="1200" cap="none" spc="0" normalizeH="0" baseline="0" noProof="0" dirty="0">
              <a:ln>
                <a:noFill/>
              </a:ln>
              <a:solidFill>
                <a:srgbClr val="000000"/>
              </a:solidFill>
              <a:effectLst/>
              <a:uLnTx/>
              <a:uFillTx/>
              <a:latin typeface="Helvetica Neue"/>
              <a:ea typeface="Helvetica Neue"/>
              <a:cs typeface="Helvetica Neue"/>
              <a:sym typeface="Helvetica Neue"/>
            </a:endParaRPr>
          </a:p>
          <a:p>
            <a:pPr marL="507995" marR="0" lvl="0" indent="0" algn="l" defTabSz="457200" rtl="0" eaLnBrk="1" fontAlgn="auto" latinLnBrk="0" hangingPunct="1">
              <a:lnSpc>
                <a:spcPct val="100000"/>
              </a:lnSpc>
              <a:spcBef>
                <a:spcPts val="0"/>
              </a:spcBef>
              <a:spcAft>
                <a:spcPts val="0"/>
              </a:spcAft>
              <a:buClr>
                <a:srgbClr val="90C226"/>
              </a:buClr>
              <a:buSzPct val="80000"/>
              <a:buFont typeface="Wingdings 3" charset="2"/>
              <a:buChar char=""/>
              <a:tabLst/>
              <a:defRPr/>
            </a:pPr>
            <a:r>
              <a:rPr kumimoji="0" lang="x-none" sz="1700" b="0" i="0" u="none" strike="noStrike" kern="1200" cap="none" spc="0" normalizeH="0" baseline="0" noProof="0" dirty="0">
                <a:ln>
                  <a:noFill/>
                </a:ln>
                <a:solidFill>
                  <a:srgbClr val="000000"/>
                </a:solidFill>
                <a:effectLst/>
                <a:uLnTx/>
                <a:uFillTx/>
                <a:latin typeface="Helvetica Neue"/>
                <a:ea typeface="Helvetica Neue"/>
                <a:cs typeface="Helvetica Neue"/>
                <a:sym typeface="Helvetica Neue"/>
              </a:rPr>
              <a:t>Bullizmi përfshin aktivitete të ndryshme si kërcënim,përhapja e gënjeshtrave (thashethemeve),sulmi fizik ose verbalose përjashtimi i qëllimshëm i ndokujt nga grupi.</a:t>
            </a:r>
            <a:endParaRPr kumimoji="0" lang="mk-MK" sz="1700" b="0" i="0" u="none" strike="noStrike" kern="1200" cap="none" spc="0" normalizeH="0" baseline="0" noProof="0" dirty="0">
              <a:ln>
                <a:noFill/>
              </a:ln>
              <a:solidFill>
                <a:srgbClr val="000000"/>
              </a:solidFill>
              <a:effectLst/>
              <a:uLnTx/>
              <a:uFillTx/>
              <a:latin typeface="Helvetica Neue"/>
              <a:ea typeface="Helvetica Neue"/>
              <a:cs typeface="Helvetica Neue"/>
              <a:sym typeface="Helvetica Neue"/>
            </a:endParaRPr>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7E6AAE1B-6C92-439E-A07F-FC1AF8C0608F}"/>
              </a:ext>
            </a:extLst>
          </p:cNvPr>
          <p:cNvSpPr txBox="1">
            <a:spLocks/>
          </p:cNvSpPr>
          <p:nvPr/>
        </p:nvSpPr>
        <p:spPr>
          <a:xfrm>
            <a:off x="861265" y="446689"/>
            <a:ext cx="8596668" cy="1320800"/>
          </a:xfrm>
          <a:prstGeom prst="rect">
            <a:avLst/>
          </a:prstGeom>
        </p:spPr>
        <p:txBody>
          <a:bodyPr vert="horz" lIns="91440" tIns="45720" rIns="91440" bIns="45720" rtlCol="0"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x-none" sz="3600" b="0" i="0" u="none" strike="noStrike" kern="1200" cap="none" spc="0" normalizeH="0" baseline="0" noProof="0" dirty="0">
                <a:ln>
                  <a:noFill/>
                </a:ln>
                <a:solidFill>
                  <a:srgbClr val="90C226"/>
                </a:solidFill>
                <a:effectLst/>
                <a:uLnTx/>
                <a:uFillTx/>
                <a:latin typeface="Trebuchet MS"/>
                <a:ea typeface="+mn-ea"/>
                <a:cs typeface="+mn-cs"/>
              </a:rPr>
              <a:t>Dhuna e bashkëmoshatarëve</a:t>
            </a:r>
            <a:r>
              <a:rPr kumimoji="0" lang="mk-MK" sz="3600" b="0" i="0" u="none" strike="noStrike" kern="1200" cap="none" spc="0" normalizeH="0" baseline="0" noProof="0" dirty="0">
                <a:ln>
                  <a:noFill/>
                </a:ln>
                <a:solidFill>
                  <a:srgbClr val="90C226"/>
                </a:solidFill>
                <a:effectLst/>
                <a:uLnTx/>
                <a:uFillTx/>
                <a:latin typeface="Trebuchet MS"/>
                <a:ea typeface="+mn-ea"/>
                <a:cs typeface="+mn-cs"/>
              </a:rPr>
              <a:t> </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x-none" sz="3600" b="0" i="0" u="none" strike="noStrike" kern="1200" cap="none" spc="0" normalizeH="0" baseline="0" noProof="0" dirty="0">
                <a:ln>
                  <a:noFill/>
                </a:ln>
                <a:solidFill>
                  <a:srgbClr val="000000"/>
                </a:solidFill>
                <a:effectLst/>
                <a:uLnTx/>
                <a:uFillTx/>
                <a:latin typeface="Trebuchet MS" pitchFamily="34" charset="0"/>
                <a:ea typeface="Century Gothic"/>
                <a:cs typeface="Century Gothic"/>
                <a:sym typeface="Century Gothic"/>
              </a:rPr>
              <a:t>Fëmijët që shkaktojnë bullizëm</a:t>
            </a:r>
            <a:endParaRPr kumimoji="0" lang="mk-MK" sz="3600" b="0" i="0" u="none" strike="noStrike" kern="1200" cap="none" spc="0" normalizeH="0" baseline="0" noProof="0" dirty="0">
              <a:ln>
                <a:noFill/>
              </a:ln>
              <a:solidFill>
                <a:srgbClr val="90C226"/>
              </a:solidFill>
              <a:effectLst/>
              <a:uLnTx/>
              <a:uFillTx/>
              <a:latin typeface="Trebuchet MS"/>
              <a:ea typeface="+mn-ea"/>
              <a:cs typeface="+mn-cs"/>
            </a:endParaRPr>
          </a:p>
        </p:txBody>
      </p:sp>
      <p:sp>
        <p:nvSpPr>
          <p:cNvPr id="5" name="Google Shape;702;p14"/>
          <p:cNvSpPr txBox="1">
            <a:spLocks noGrp="1"/>
          </p:cNvSpPr>
          <p:nvPr>
            <p:ph idx="1"/>
          </p:nvPr>
        </p:nvSpPr>
        <p:spPr>
          <a:xfrm>
            <a:off x="627457" y="1761579"/>
            <a:ext cx="8596668" cy="4031782"/>
          </a:xfrm>
          <a:prstGeom prst="rect">
            <a:avLst/>
          </a:prstGeom>
          <a:noFill/>
          <a:ln>
            <a:noFill/>
          </a:ln>
        </p:spPr>
        <p:txBody>
          <a:bodyPr spcFirstLastPara="1" wrap="square" lIns="91400" tIns="45675" rIns="91400" bIns="45675" anchor="t" anchorCtr="0">
            <a:spAutoFit/>
          </a:bodyPr>
          <a:lstStyle/>
          <a:p>
            <a:pPr marL="342897" indent="-190495">
              <a:spcBef>
                <a:spcPts val="0"/>
              </a:spcBef>
            </a:pPr>
            <a:endParaRPr b="0" i="0" u="none" strike="noStrike" cap="none" dirty="0">
              <a:solidFill>
                <a:srgbClr val="000000"/>
              </a:solidFill>
              <a:latin typeface="Century Gothic"/>
              <a:ea typeface="Century Gothic"/>
              <a:cs typeface="Century Gothic"/>
              <a:sym typeface="Century Gothic"/>
            </a:endParaRPr>
          </a:p>
          <a:p>
            <a:pPr marL="507995" indent="0">
              <a:spcBef>
                <a:spcPts val="0"/>
              </a:spcBef>
            </a:pPr>
            <a:r>
              <a:rPr lang="mk-MK" dirty="0">
                <a:solidFill>
                  <a:srgbClr val="000000"/>
                </a:solidFill>
                <a:latin typeface="Century Gothic"/>
                <a:ea typeface="Century Gothic"/>
                <a:cs typeface="Century Gothic"/>
                <a:sym typeface="Century Gothic"/>
              </a:rPr>
              <a:t> </a:t>
            </a:r>
            <a:r>
              <a:rPr lang="x-none" b="1" dirty="0">
                <a:solidFill>
                  <a:srgbClr val="000000"/>
                </a:solidFill>
                <a:latin typeface="Century Gothic"/>
                <a:ea typeface="Century Gothic"/>
                <a:cs typeface="Century Gothic"/>
                <a:sym typeface="Century Gothic"/>
              </a:rPr>
              <a:t>të rritur në familje jofunksionale</a:t>
            </a:r>
            <a:endParaRPr lang="mk-MK" b="1" dirty="0">
              <a:solidFill>
                <a:srgbClr val="000000"/>
              </a:solidFill>
              <a:latin typeface="Trebuchet MS" pitchFamily="34" charset="0"/>
              <a:ea typeface="Century Gothic"/>
              <a:cs typeface="Century Gothic"/>
              <a:sym typeface="Century Gothic"/>
            </a:endParaRPr>
          </a:p>
          <a:p>
            <a:pPr marL="507995" indent="0">
              <a:spcBef>
                <a:spcPts val="0"/>
              </a:spcBef>
            </a:pPr>
            <a:r>
              <a:rPr lang="en-US" sz="2000" dirty="0">
                <a:solidFill>
                  <a:srgbClr val="000000"/>
                </a:solidFill>
                <a:latin typeface="Trebuchet MS" pitchFamily="34" charset="0"/>
                <a:ea typeface="Century Gothic"/>
                <a:cs typeface="Century Gothic"/>
                <a:sym typeface="Century Gothic"/>
              </a:rPr>
              <a:t> </a:t>
            </a:r>
            <a:r>
              <a:rPr lang="x-none" sz="2000" dirty="0">
                <a:solidFill>
                  <a:srgbClr val="000000"/>
                </a:solidFill>
                <a:latin typeface="Trebuchet MS" pitchFamily="34" charset="0"/>
                <a:ea typeface="Century Gothic"/>
                <a:cs typeface="Century Gothic"/>
                <a:sym typeface="Century Gothic"/>
              </a:rPr>
              <a:t>të rritur në familje labile dhe tolerante,të cilat i lejonë fëmijët e tyre të bëjnë gjithçka,ata nuk kanë rregulla të përcaktuara qartë se çfarë është e mirë dhe çfarë është e keqe</a:t>
            </a:r>
            <a:r>
              <a:rPr lang="mk-MK" sz="2000" b="0" i="0" u="none" strike="noStrike" cap="none" dirty="0">
                <a:solidFill>
                  <a:srgbClr val="000000"/>
                </a:solidFill>
                <a:latin typeface="Trebuchet MS" pitchFamily="34" charset="0"/>
                <a:ea typeface="Century Gothic"/>
                <a:cs typeface="Century Gothic"/>
                <a:sym typeface="Century Gothic"/>
              </a:rPr>
              <a:t>;</a:t>
            </a:r>
          </a:p>
          <a:p>
            <a:pPr marL="507995" indent="0">
              <a:spcBef>
                <a:spcPts val="0"/>
              </a:spcBef>
            </a:pPr>
            <a:r>
              <a:rPr lang="en-US" sz="2000" dirty="0">
                <a:solidFill>
                  <a:srgbClr val="000000"/>
                </a:solidFill>
                <a:latin typeface="Trebuchet MS" pitchFamily="34" charset="0"/>
                <a:ea typeface="Century Gothic"/>
                <a:cs typeface="Century Gothic"/>
                <a:sym typeface="Century Gothic"/>
              </a:rPr>
              <a:t>K</a:t>
            </a:r>
            <a:r>
              <a:rPr lang="x-none" sz="2000" dirty="0">
                <a:solidFill>
                  <a:srgbClr val="000000"/>
                </a:solidFill>
                <a:latin typeface="Trebuchet MS" pitchFamily="34" charset="0"/>
                <a:ea typeface="Century Gothic"/>
                <a:cs typeface="Century Gothic"/>
                <a:sym typeface="Century Gothic"/>
              </a:rPr>
              <a:t>anë vështirësi në identifikimin e emocioneve tek njerëzit e tjerë</a:t>
            </a:r>
            <a:r>
              <a:rPr lang="mk-MK" sz="2000" dirty="0">
                <a:solidFill>
                  <a:srgbClr val="000000"/>
                </a:solidFill>
                <a:latin typeface="Trebuchet MS" pitchFamily="34" charset="0"/>
                <a:ea typeface="Century Gothic"/>
                <a:cs typeface="Century Gothic"/>
                <a:sym typeface="Century Gothic"/>
              </a:rPr>
              <a:t>;</a:t>
            </a:r>
            <a:endParaRPr lang="en-US" sz="2000" dirty="0">
              <a:solidFill>
                <a:srgbClr val="000000"/>
              </a:solidFill>
              <a:latin typeface="Trebuchet MS" pitchFamily="34" charset="0"/>
              <a:ea typeface="Century Gothic"/>
              <a:cs typeface="Century Gothic"/>
              <a:sym typeface="Century Gothic"/>
            </a:endParaRPr>
          </a:p>
          <a:p>
            <a:pPr marL="507995" indent="0">
              <a:spcBef>
                <a:spcPts val="0"/>
              </a:spcBef>
            </a:pPr>
            <a:endParaRPr lang="en-US" sz="2000" dirty="0">
              <a:solidFill>
                <a:srgbClr val="000000"/>
              </a:solidFill>
              <a:latin typeface="Trebuchet MS" pitchFamily="34" charset="0"/>
              <a:ea typeface="Century Gothic"/>
              <a:cs typeface="Century Gothic"/>
              <a:sym typeface="Century Gothic"/>
            </a:endParaRPr>
          </a:p>
          <a:p>
            <a:pPr marL="506413" indent="-506413">
              <a:spcBef>
                <a:spcPts val="0"/>
              </a:spcBef>
              <a:buNone/>
            </a:pPr>
            <a:r>
              <a:rPr lang="x-none" sz="2000" dirty="0">
                <a:solidFill>
                  <a:srgbClr val="000000"/>
                </a:solidFill>
                <a:latin typeface="Trebuchet MS" pitchFamily="34" charset="0"/>
                <a:ea typeface="Century Gothic"/>
                <a:cs typeface="Century Gothic"/>
                <a:sym typeface="Century Gothic"/>
              </a:rPr>
              <a:t>Treguesit</a:t>
            </a:r>
            <a:r>
              <a:rPr lang="mk-MK" sz="2000" dirty="0">
                <a:solidFill>
                  <a:srgbClr val="000000"/>
                </a:solidFill>
                <a:latin typeface="Trebuchet MS" pitchFamily="34" charset="0"/>
                <a:ea typeface="Century Gothic"/>
                <a:cs typeface="Century Gothic"/>
                <a:sym typeface="Century Gothic"/>
              </a:rPr>
              <a:t> е </a:t>
            </a:r>
            <a:r>
              <a:rPr lang="x-none" sz="2000" dirty="0">
                <a:solidFill>
                  <a:srgbClr val="000000"/>
                </a:solidFill>
                <a:latin typeface="Trebuchet MS" pitchFamily="34" charset="0"/>
                <a:ea typeface="Century Gothic"/>
                <a:cs typeface="Century Gothic"/>
                <a:sym typeface="Century Gothic"/>
              </a:rPr>
              <a:t>mundshëm të bullizmit</a:t>
            </a:r>
            <a:endParaRPr lang="en-US" sz="2000" dirty="0">
              <a:solidFill>
                <a:srgbClr val="000000"/>
              </a:solidFill>
              <a:latin typeface="Trebuchet MS" pitchFamily="34" charset="0"/>
              <a:ea typeface="Century Gothic"/>
              <a:cs typeface="Century Gothic"/>
              <a:sym typeface="Century Gothic"/>
            </a:endParaRPr>
          </a:p>
          <a:p>
            <a:pPr marL="1031875" lvl="2" indent="-231775">
              <a:spcBef>
                <a:spcPts val="0"/>
              </a:spcBef>
            </a:pPr>
            <a:r>
              <a:rPr lang="x-none" sz="2000" dirty="0">
                <a:solidFill>
                  <a:srgbClr val="000000"/>
                </a:solidFill>
                <a:latin typeface="Trebuchet MS" pitchFamily="34" charset="0"/>
                <a:ea typeface="Century Gothic"/>
                <a:cs typeface="Century Gothic"/>
                <a:sym typeface="Century Gothic"/>
              </a:rPr>
              <a:t>Afrohet dhe frikëson</a:t>
            </a:r>
            <a:r>
              <a:rPr lang="mk-MK" sz="2000" dirty="0">
                <a:solidFill>
                  <a:srgbClr val="000000"/>
                </a:solidFill>
                <a:latin typeface="Trebuchet MS" pitchFamily="34" charset="0"/>
                <a:ea typeface="Century Gothic"/>
                <a:cs typeface="Century Gothic"/>
                <a:sym typeface="Century Gothic"/>
              </a:rPr>
              <a:t>;</a:t>
            </a:r>
          </a:p>
          <a:p>
            <a:pPr marL="1031875" lvl="2" indent="-231775">
              <a:spcBef>
                <a:spcPts val="0"/>
              </a:spcBef>
            </a:pPr>
            <a:r>
              <a:rPr lang="x-none" sz="2000" dirty="0">
                <a:solidFill>
                  <a:srgbClr val="000000"/>
                </a:solidFill>
                <a:latin typeface="Trebuchet MS" pitchFamily="34" charset="0"/>
                <a:ea typeface="Century Gothic"/>
                <a:cs typeface="Century Gothic"/>
                <a:sym typeface="Century Gothic"/>
              </a:rPr>
              <a:t>Ai ka nxitje të madhe për të dominuar</a:t>
            </a:r>
            <a:r>
              <a:rPr lang="mk-MK" sz="2000" dirty="0">
                <a:solidFill>
                  <a:srgbClr val="000000"/>
                </a:solidFill>
                <a:latin typeface="Trebuchet MS" pitchFamily="34" charset="0"/>
                <a:ea typeface="Century Gothic"/>
                <a:cs typeface="Century Gothic"/>
                <a:sym typeface="Century Gothic"/>
              </a:rPr>
              <a:t>;</a:t>
            </a:r>
          </a:p>
          <a:p>
            <a:pPr marL="1031875" lvl="2" indent="-231775">
              <a:spcBef>
                <a:spcPts val="0"/>
              </a:spcBef>
            </a:pPr>
            <a:r>
              <a:rPr lang="x-none" sz="2000" dirty="0">
                <a:solidFill>
                  <a:srgbClr val="000000"/>
                </a:solidFill>
                <a:latin typeface="Trebuchet MS" pitchFamily="34" charset="0"/>
                <a:ea typeface="Century Gothic"/>
                <a:cs typeface="Century Gothic"/>
                <a:sym typeface="Century Gothic"/>
              </a:rPr>
              <a:t>Godet,britma(bërtet)</a:t>
            </a:r>
            <a:r>
              <a:rPr lang="mk-MK" sz="2000" dirty="0">
                <a:solidFill>
                  <a:srgbClr val="000000"/>
                </a:solidFill>
                <a:latin typeface="Trebuchet MS" pitchFamily="34" charset="0"/>
                <a:ea typeface="Century Gothic"/>
                <a:cs typeface="Century Gothic"/>
                <a:sym typeface="Century Gothic"/>
              </a:rPr>
              <a:t>;</a:t>
            </a:r>
          </a:p>
          <a:p>
            <a:pPr marL="1031875" lvl="2" indent="-231775">
              <a:spcBef>
                <a:spcPts val="0"/>
              </a:spcBef>
            </a:pPr>
            <a:r>
              <a:rPr lang="x-none" sz="2000" dirty="0">
                <a:solidFill>
                  <a:srgbClr val="000000"/>
                </a:solidFill>
                <a:latin typeface="Trebuchet MS" pitchFamily="34" charset="0"/>
                <a:ea typeface="Century Gothic"/>
                <a:cs typeface="Century Gothic"/>
                <a:sym typeface="Century Gothic"/>
              </a:rPr>
              <a:t>Shkatërron gjërat që u përkasin të tjerëve</a:t>
            </a:r>
            <a:r>
              <a:rPr lang="mk-MK" sz="2000" dirty="0">
                <a:solidFill>
                  <a:srgbClr val="000000"/>
                </a:solidFill>
                <a:latin typeface="Trebuchet MS" pitchFamily="34" charset="0"/>
                <a:ea typeface="Century Gothic"/>
                <a:cs typeface="Century Gothic"/>
                <a:sym typeface="Century Gothic"/>
              </a:rPr>
              <a:t>;</a:t>
            </a:r>
          </a:p>
          <a:p>
            <a:pPr marL="1031875" lvl="2" indent="-231775">
              <a:spcBef>
                <a:spcPts val="0"/>
              </a:spcBef>
            </a:pPr>
            <a:r>
              <a:rPr lang="x-none" sz="2000" dirty="0">
                <a:solidFill>
                  <a:srgbClr val="000000"/>
                </a:solidFill>
                <a:latin typeface="Trebuchet MS" pitchFamily="34" charset="0"/>
                <a:ea typeface="Century Gothic"/>
                <a:cs typeface="Century Gothic"/>
                <a:sym typeface="Century Gothic"/>
              </a:rPr>
              <a:t>Shumë lehtë mërzitet,nuk është aspak tolerant</a:t>
            </a:r>
            <a:r>
              <a:rPr lang="mk-MK" sz="2000" dirty="0">
                <a:solidFill>
                  <a:srgbClr val="000000"/>
                </a:solidFill>
                <a:latin typeface="Trebuchet MS" pitchFamily="34" charset="0"/>
                <a:ea typeface="Century Gothic"/>
                <a:cs typeface="Century Gothic"/>
                <a:sym typeface="Century Gothic"/>
              </a:rPr>
              <a:t>;</a:t>
            </a:r>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7E6AAE1B-6C92-439E-A07F-FC1AF8C0608F}"/>
              </a:ext>
            </a:extLst>
          </p:cNvPr>
          <p:cNvSpPr txBox="1">
            <a:spLocks/>
          </p:cNvSpPr>
          <p:nvPr/>
        </p:nvSpPr>
        <p:spPr>
          <a:xfrm>
            <a:off x="861265" y="446689"/>
            <a:ext cx="8596668" cy="1320800"/>
          </a:xfrm>
          <a:prstGeom prst="rect">
            <a:avLst/>
          </a:prstGeom>
        </p:spPr>
        <p:txBody>
          <a:bodyPr vert="horz" lIns="91440" tIns="45720" rIns="91440" bIns="45720" rtlCol="0"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lang="x-none" sz="3600" b="1" dirty="0">
                <a:solidFill>
                  <a:srgbClr val="90C226"/>
                </a:solidFill>
                <a:latin typeface="Trebuchet MS"/>
              </a:rPr>
              <a:t>Dhuna e bashkëmoshatarëve</a:t>
            </a:r>
            <a:r>
              <a:rPr kumimoji="0" lang="mk-MK" sz="3600" b="1" i="0" u="none" strike="noStrike" kern="1200" cap="none" spc="0" normalizeH="0" baseline="0" noProof="0" dirty="0">
                <a:ln>
                  <a:noFill/>
                </a:ln>
                <a:solidFill>
                  <a:srgbClr val="90C226"/>
                </a:solidFill>
                <a:effectLst/>
                <a:uLnTx/>
                <a:uFillTx/>
                <a:latin typeface="Trebuchet MS"/>
                <a:ea typeface="+mn-ea"/>
                <a:cs typeface="+mn-cs"/>
              </a:rPr>
              <a:t>- </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mk-MK" sz="3600" b="1" i="0" u="none" strike="noStrike" kern="1200" cap="none" spc="0" normalizeH="0" baseline="0" noProof="0" dirty="0">
                <a:ln>
                  <a:noFill/>
                </a:ln>
                <a:solidFill>
                  <a:srgbClr val="000000"/>
                </a:solidFill>
                <a:effectLst/>
                <a:uLnTx/>
                <a:uFillTx/>
                <a:latin typeface="Trebuchet MS" pitchFamily="34" charset="0"/>
                <a:ea typeface="Century Gothic"/>
                <a:cs typeface="Century Gothic"/>
                <a:sym typeface="Century Gothic"/>
              </a:rPr>
              <a:t>F</a:t>
            </a:r>
            <a:r>
              <a:rPr kumimoji="0" lang="x-none" sz="3600" b="1" i="0" u="none" strike="noStrike" kern="1200" cap="none" spc="0" normalizeH="0" baseline="0" noProof="0" dirty="0">
                <a:ln>
                  <a:noFill/>
                </a:ln>
                <a:solidFill>
                  <a:srgbClr val="000000"/>
                </a:solidFill>
                <a:effectLst/>
                <a:uLnTx/>
                <a:uFillTx/>
                <a:latin typeface="Trebuchet MS" pitchFamily="34" charset="0"/>
                <a:ea typeface="Century Gothic"/>
                <a:cs typeface="Century Gothic"/>
                <a:sym typeface="Century Gothic"/>
              </a:rPr>
              <a:t>ëmijët viktima të bullizmit</a:t>
            </a:r>
            <a:endParaRPr kumimoji="0" lang="mk-MK" sz="3600" b="1" i="0" u="none" strike="noStrike" kern="1200" cap="none" spc="0" normalizeH="0" baseline="0" noProof="0" dirty="0">
              <a:ln>
                <a:noFill/>
              </a:ln>
              <a:solidFill>
                <a:srgbClr val="90C226"/>
              </a:solidFill>
              <a:effectLst/>
              <a:uLnTx/>
              <a:uFillTx/>
              <a:latin typeface="Trebuchet MS"/>
              <a:ea typeface="+mn-ea"/>
              <a:cs typeface="+mn-cs"/>
            </a:endParaRPr>
          </a:p>
        </p:txBody>
      </p:sp>
      <p:sp>
        <p:nvSpPr>
          <p:cNvPr id="5" name="Google Shape;702;p14"/>
          <p:cNvSpPr txBox="1">
            <a:spLocks noGrp="1"/>
          </p:cNvSpPr>
          <p:nvPr>
            <p:ph idx="1"/>
          </p:nvPr>
        </p:nvSpPr>
        <p:spPr>
          <a:xfrm>
            <a:off x="560955" y="1395819"/>
            <a:ext cx="8596668" cy="5678387"/>
          </a:xfrm>
          <a:prstGeom prst="rect">
            <a:avLst/>
          </a:prstGeom>
          <a:noFill/>
          <a:ln>
            <a:noFill/>
          </a:ln>
        </p:spPr>
        <p:txBody>
          <a:bodyPr spcFirstLastPara="1" wrap="square" lIns="91400" tIns="45675" rIns="91400" bIns="45675" anchor="t" anchorCtr="0">
            <a:spAutoFit/>
          </a:bodyPr>
          <a:lstStyle/>
          <a:p>
            <a:pPr marL="342897" indent="-190495">
              <a:spcBef>
                <a:spcPts val="0"/>
              </a:spcBef>
            </a:pPr>
            <a:endParaRPr sz="2400" b="0" i="0" u="none" strike="noStrike" cap="none" dirty="0">
              <a:solidFill>
                <a:srgbClr val="000000"/>
              </a:solidFill>
              <a:latin typeface="Century Gothic"/>
              <a:ea typeface="Century Gothic"/>
              <a:cs typeface="Century Gothic"/>
              <a:sym typeface="Century Gothic"/>
            </a:endParaRPr>
          </a:p>
          <a:p>
            <a:pPr marL="506413" indent="-506413">
              <a:spcBef>
                <a:spcPts val="0"/>
              </a:spcBef>
              <a:buNone/>
            </a:pPr>
            <a:r>
              <a:rPr lang="x-none" sz="2000" dirty="0">
                <a:solidFill>
                  <a:srgbClr val="000000"/>
                </a:solidFill>
                <a:latin typeface="Trebuchet MS" pitchFamily="34" charset="0"/>
                <a:ea typeface="Century Gothic"/>
                <a:cs typeface="Century Gothic"/>
                <a:sym typeface="Century Gothic"/>
              </a:rPr>
              <a:t>Pasojat</a:t>
            </a:r>
            <a:r>
              <a:rPr lang="mk-MK" sz="2000" dirty="0">
                <a:solidFill>
                  <a:srgbClr val="000000"/>
                </a:solidFill>
                <a:latin typeface="Trebuchet MS" pitchFamily="34" charset="0"/>
                <a:ea typeface="Century Gothic"/>
                <a:cs typeface="Century Gothic"/>
                <a:sym typeface="Century Gothic"/>
              </a:rPr>
              <a:t>:</a:t>
            </a:r>
          </a:p>
          <a:p>
            <a:pPr marL="507995" indent="0">
              <a:spcBef>
                <a:spcPts val="0"/>
              </a:spcBef>
            </a:pPr>
            <a:r>
              <a:rPr lang="en-US" sz="2000" dirty="0">
                <a:solidFill>
                  <a:srgbClr val="000000"/>
                </a:solidFill>
                <a:latin typeface="Trebuchet MS" pitchFamily="34" charset="0"/>
                <a:ea typeface="Century Gothic"/>
                <a:cs typeface="Century Gothic"/>
                <a:sym typeface="Century Gothic"/>
              </a:rPr>
              <a:t>U</a:t>
            </a:r>
            <a:r>
              <a:rPr lang="x-none" sz="2000" dirty="0">
                <a:solidFill>
                  <a:srgbClr val="000000"/>
                </a:solidFill>
                <a:latin typeface="Trebuchet MS" pitchFamily="34" charset="0"/>
                <a:ea typeface="Century Gothic"/>
                <a:cs typeface="Century Gothic"/>
                <a:sym typeface="Century Gothic"/>
              </a:rPr>
              <a:t>lja e vetëvlersimit</a:t>
            </a:r>
            <a:r>
              <a:rPr lang="mk-MK" sz="2000" dirty="0">
                <a:solidFill>
                  <a:srgbClr val="000000"/>
                </a:solidFill>
                <a:latin typeface="Trebuchet MS" pitchFamily="34" charset="0"/>
                <a:ea typeface="Century Gothic"/>
                <a:cs typeface="Century Gothic"/>
                <a:sym typeface="Century Gothic"/>
              </a:rPr>
              <a:t>;</a:t>
            </a:r>
          </a:p>
          <a:p>
            <a:pPr marL="507995" indent="0">
              <a:spcBef>
                <a:spcPts val="0"/>
              </a:spcBef>
            </a:pPr>
            <a:r>
              <a:rPr lang="mk-MK" sz="2000" dirty="0">
                <a:solidFill>
                  <a:srgbClr val="000000"/>
                </a:solidFill>
                <a:latin typeface="Trebuchet MS" pitchFamily="34" charset="0"/>
                <a:ea typeface="Century Gothic"/>
                <a:cs typeface="Century Gothic"/>
                <a:sym typeface="Century Gothic"/>
              </a:rPr>
              <a:t> </a:t>
            </a:r>
            <a:r>
              <a:rPr lang="x-none" sz="2000" dirty="0">
                <a:solidFill>
                  <a:srgbClr val="000000"/>
                </a:solidFill>
                <a:latin typeface="Trebuchet MS" pitchFamily="34" charset="0"/>
                <a:ea typeface="Century Gothic"/>
                <a:cs typeface="Century Gothic"/>
                <a:sym typeface="Century Gothic"/>
              </a:rPr>
              <a:t>rritja e ndjenjave negative,(frikë,zemërim, i pafuqishëm,turp,faj)</a:t>
            </a:r>
            <a:r>
              <a:rPr lang="mk-MK" sz="2000" dirty="0">
                <a:solidFill>
                  <a:srgbClr val="000000"/>
                </a:solidFill>
                <a:latin typeface="Trebuchet MS" pitchFamily="34" charset="0"/>
                <a:ea typeface="Century Gothic"/>
                <a:cs typeface="Century Gothic"/>
                <a:sym typeface="Century Gothic"/>
              </a:rPr>
              <a:t>;</a:t>
            </a:r>
          </a:p>
          <a:p>
            <a:pPr marL="507995" indent="0">
              <a:spcBef>
                <a:spcPts val="0"/>
              </a:spcBef>
            </a:pPr>
            <a:r>
              <a:rPr lang="x-none" sz="2000" dirty="0">
                <a:solidFill>
                  <a:srgbClr val="000000"/>
                </a:solidFill>
                <a:latin typeface="Trebuchet MS" pitchFamily="34" charset="0"/>
                <a:ea typeface="Century Gothic"/>
                <a:cs typeface="Century Gothic"/>
                <a:sym typeface="Century Gothic"/>
              </a:rPr>
              <a:t>Shkatërrimi i ndërveprimit  social,izolimi</a:t>
            </a:r>
            <a:endParaRPr lang="mk-MK" sz="2000" dirty="0">
              <a:solidFill>
                <a:srgbClr val="000000"/>
              </a:solidFill>
              <a:latin typeface="Trebuchet MS" pitchFamily="34" charset="0"/>
              <a:ea typeface="Century Gothic"/>
              <a:cs typeface="Century Gothic"/>
              <a:sym typeface="Century Gothic"/>
            </a:endParaRPr>
          </a:p>
          <a:p>
            <a:pPr marL="507995" indent="0">
              <a:spcBef>
                <a:spcPts val="0"/>
              </a:spcBef>
            </a:pPr>
            <a:r>
              <a:rPr lang="x-none" sz="2000" dirty="0">
                <a:solidFill>
                  <a:srgbClr val="000000"/>
                </a:solidFill>
                <a:latin typeface="Trebuchet MS" pitchFamily="34" charset="0"/>
                <a:ea typeface="Century Gothic"/>
                <a:cs typeface="Century Gothic"/>
                <a:sym typeface="Century Gothic"/>
              </a:rPr>
              <a:t>Suksesi i ulët në shkollë,nuk dëshironë të marrë pjesë në aktivitetet shkollore</a:t>
            </a:r>
            <a:r>
              <a:rPr lang="mk-MK" sz="2000" dirty="0">
                <a:solidFill>
                  <a:srgbClr val="000000"/>
                </a:solidFill>
                <a:latin typeface="Trebuchet MS" pitchFamily="34" charset="0"/>
                <a:ea typeface="Century Gothic"/>
                <a:cs typeface="Century Gothic"/>
                <a:sym typeface="Century Gothic"/>
              </a:rPr>
              <a:t>;</a:t>
            </a:r>
          </a:p>
          <a:p>
            <a:pPr marL="507995" indent="0">
              <a:spcBef>
                <a:spcPts val="0"/>
              </a:spcBef>
            </a:pPr>
            <a:r>
              <a:rPr lang="x-none" sz="2000" dirty="0">
                <a:solidFill>
                  <a:srgbClr val="000000"/>
                </a:solidFill>
                <a:latin typeface="Trebuchet MS" pitchFamily="34" charset="0"/>
                <a:ea typeface="Century Gothic"/>
                <a:cs typeface="Century Gothic"/>
                <a:sym typeface="Century Gothic"/>
              </a:rPr>
              <a:t>Simptomat  psikosomatike(probleme me gjumin dhe oreksin,probleme me stomakun</a:t>
            </a:r>
            <a:r>
              <a:rPr lang="mk-MK" sz="2000" dirty="0">
                <a:solidFill>
                  <a:srgbClr val="000000"/>
                </a:solidFill>
                <a:latin typeface="Trebuchet MS" pitchFamily="34" charset="0"/>
                <a:ea typeface="Century Gothic"/>
                <a:cs typeface="Century Gothic"/>
                <a:sym typeface="Century Gothic"/>
              </a:rPr>
              <a:t>;</a:t>
            </a:r>
          </a:p>
          <a:p>
            <a:pPr marL="507995" indent="0">
              <a:spcBef>
                <a:spcPts val="0"/>
              </a:spcBef>
            </a:pPr>
            <a:r>
              <a:rPr lang="x-none" sz="2000" dirty="0">
                <a:solidFill>
                  <a:srgbClr val="000000"/>
                </a:solidFill>
                <a:latin typeface="Trebuchet MS" pitchFamily="34" charset="0"/>
                <a:ea typeface="Century Gothic"/>
                <a:cs typeface="Century Gothic"/>
                <a:sym typeface="Century Gothic"/>
              </a:rPr>
              <a:t>Bëhen shumë të ndjeshëm dhe shmangin të flasin për shkollën</a:t>
            </a:r>
            <a:r>
              <a:rPr lang="mk-MK" sz="2000" dirty="0">
                <a:solidFill>
                  <a:srgbClr val="000000"/>
                </a:solidFill>
                <a:latin typeface="Trebuchet MS" pitchFamily="34" charset="0"/>
                <a:ea typeface="Century Gothic"/>
                <a:cs typeface="Century Gothic"/>
                <a:sym typeface="Century Gothic"/>
              </a:rPr>
              <a:t>;</a:t>
            </a:r>
          </a:p>
          <a:p>
            <a:pPr marL="507995" indent="0">
              <a:spcBef>
                <a:spcPts val="0"/>
              </a:spcBef>
            </a:pPr>
            <a:r>
              <a:rPr lang="x-none" sz="2000" dirty="0">
                <a:solidFill>
                  <a:srgbClr val="000000"/>
                </a:solidFill>
                <a:latin typeface="Trebuchet MS" pitchFamily="34" charset="0"/>
                <a:ea typeface="Century Gothic"/>
                <a:cs typeface="Century Gothic"/>
                <a:sym typeface="Century Gothic"/>
              </a:rPr>
              <a:t>Kërkojnë ndyshimin e shkollës</a:t>
            </a:r>
            <a:r>
              <a:rPr lang="mk-MK" sz="2000" dirty="0">
                <a:solidFill>
                  <a:srgbClr val="000000"/>
                </a:solidFill>
                <a:latin typeface="Trebuchet MS" pitchFamily="34" charset="0"/>
                <a:ea typeface="Century Gothic"/>
                <a:cs typeface="Century Gothic"/>
                <a:sym typeface="Century Gothic"/>
              </a:rPr>
              <a:t>;</a:t>
            </a:r>
          </a:p>
          <a:p>
            <a:pPr marL="506413" indent="-506413">
              <a:spcBef>
                <a:spcPts val="0"/>
              </a:spcBef>
              <a:buNone/>
            </a:pPr>
            <a:r>
              <a:rPr lang="x-none" sz="2000" dirty="0">
                <a:solidFill>
                  <a:srgbClr val="000000"/>
                </a:solidFill>
                <a:latin typeface="Trebuchet MS" pitchFamily="34" charset="0"/>
                <a:ea typeface="Century Gothic"/>
                <a:cs typeface="Century Gothic"/>
                <a:sym typeface="Century Gothic"/>
              </a:rPr>
              <a:t>Pasojat afatgjate</a:t>
            </a:r>
            <a:r>
              <a:rPr lang="mk-MK" sz="2000" dirty="0">
                <a:solidFill>
                  <a:srgbClr val="000000"/>
                </a:solidFill>
                <a:latin typeface="Trebuchet MS" pitchFamily="34" charset="0"/>
                <a:ea typeface="Century Gothic"/>
                <a:cs typeface="Century Gothic"/>
                <a:sym typeface="Century Gothic"/>
              </a:rPr>
              <a:t>:</a:t>
            </a:r>
          </a:p>
          <a:p>
            <a:pPr marL="506413" indent="-506413">
              <a:spcBef>
                <a:spcPts val="0"/>
              </a:spcBef>
            </a:pPr>
            <a:r>
              <a:rPr lang="x-none" sz="2000" dirty="0">
                <a:solidFill>
                  <a:srgbClr val="000000"/>
                </a:solidFill>
                <a:latin typeface="Trebuchet MS" pitchFamily="34" charset="0"/>
                <a:ea typeface="Century Gothic"/>
                <a:cs typeface="Century Gothic"/>
                <a:sym typeface="Century Gothic"/>
              </a:rPr>
              <a:t>Ankth,stres post-traumatik,depresioni dhe vetëvrasja</a:t>
            </a:r>
            <a:r>
              <a:rPr lang="mk-MK" sz="2000" dirty="0">
                <a:solidFill>
                  <a:srgbClr val="000000"/>
                </a:solidFill>
                <a:latin typeface="Trebuchet MS" pitchFamily="34" charset="0"/>
                <a:ea typeface="Century Gothic"/>
                <a:cs typeface="Century Gothic"/>
                <a:sym typeface="Century Gothic"/>
              </a:rPr>
              <a:t>.</a:t>
            </a:r>
          </a:p>
          <a:p>
            <a:pPr marL="507995" indent="0">
              <a:spcBef>
                <a:spcPts val="0"/>
              </a:spcBef>
              <a:buNone/>
            </a:pPr>
            <a:endParaRPr lang="mk-MK" sz="2000" dirty="0">
              <a:solidFill>
                <a:srgbClr val="000000"/>
              </a:solidFill>
              <a:latin typeface="Trebuchet MS" pitchFamily="34" charset="0"/>
              <a:ea typeface="Century Gothic"/>
              <a:cs typeface="Century Gothic"/>
              <a:sym typeface="Century Gothic"/>
            </a:endParaRPr>
          </a:p>
          <a:p>
            <a:pPr marL="507995" indent="0">
              <a:spcBef>
                <a:spcPts val="0"/>
              </a:spcBef>
            </a:pPr>
            <a:endParaRPr lang="en-US" sz="2300" dirty="0">
              <a:solidFill>
                <a:srgbClr val="000000"/>
              </a:solidFill>
              <a:latin typeface="Trebuchet MS" pitchFamily="34" charset="0"/>
              <a:ea typeface="Century Gothic"/>
              <a:cs typeface="Century Gothic"/>
              <a:sym typeface="Century Gothic"/>
            </a:endParaRPr>
          </a:p>
          <a:p>
            <a:pPr marL="507995" indent="0">
              <a:spcBef>
                <a:spcPts val="0"/>
              </a:spcBef>
            </a:pPr>
            <a:endParaRPr lang="en-US" sz="2000" dirty="0">
              <a:solidFill>
                <a:srgbClr val="000000"/>
              </a:solidFill>
              <a:latin typeface="Trebuchet MS" pitchFamily="34" charset="0"/>
              <a:ea typeface="Century Gothic"/>
              <a:cs typeface="Century Gothic"/>
              <a:sym typeface="Century Gothic"/>
            </a:endParaRPr>
          </a:p>
          <a:p>
            <a:pPr marL="906463" lvl="1" indent="-506413">
              <a:spcBef>
                <a:spcPts val="0"/>
              </a:spcBef>
            </a:pPr>
            <a:endParaRPr lang="en-US" dirty="0">
              <a:solidFill>
                <a:srgbClr val="000000"/>
              </a:solidFill>
              <a:latin typeface="Trebuchet MS" pitchFamily="34" charset="0"/>
              <a:ea typeface="Century Gothic"/>
              <a:cs typeface="Century Gothic"/>
              <a:sym typeface="Century Gothic"/>
            </a:endParaRPr>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7E6AAE1B-6C92-439E-A07F-FC1AF8C0608F}"/>
              </a:ext>
            </a:extLst>
          </p:cNvPr>
          <p:cNvSpPr txBox="1">
            <a:spLocks/>
          </p:cNvSpPr>
          <p:nvPr/>
        </p:nvSpPr>
        <p:spPr>
          <a:xfrm>
            <a:off x="861265" y="446689"/>
            <a:ext cx="8596668" cy="1320800"/>
          </a:xfrm>
          <a:prstGeom prst="rect">
            <a:avLst/>
          </a:prstGeom>
        </p:spPr>
        <p:txBody>
          <a:bodyPr vert="horz" lIns="91440" tIns="45720" rIns="91440" bIns="45720" rtlCol="0"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x-none" sz="4000" b="1" i="0" u="none" strike="noStrike" kern="1200" cap="none" spc="0" normalizeH="0" baseline="0" noProof="0" dirty="0">
                <a:ln>
                  <a:noFill/>
                </a:ln>
                <a:solidFill>
                  <a:srgbClr val="90C226"/>
                </a:solidFill>
                <a:effectLst/>
                <a:uLnTx/>
                <a:uFillTx/>
                <a:latin typeface="Trebuchet MS"/>
                <a:ea typeface="+mn-ea"/>
                <a:cs typeface="+mn-cs"/>
              </a:rPr>
              <a:t>Dhuna e bashkëmoshatarëve</a:t>
            </a:r>
            <a:endParaRPr kumimoji="0" lang="mk-MK" sz="4000" b="1" i="0" u="none" strike="noStrike" kern="1200" cap="none" spc="0" normalizeH="0" baseline="0" noProof="0" dirty="0">
              <a:ln>
                <a:noFill/>
              </a:ln>
              <a:solidFill>
                <a:srgbClr val="90C226"/>
              </a:solidFill>
              <a:effectLst/>
              <a:uLnTx/>
              <a:uFillTx/>
              <a:latin typeface="Trebuchet MS"/>
              <a:ea typeface="+mn-ea"/>
              <a:cs typeface="+mn-cs"/>
            </a:endParaRPr>
          </a:p>
        </p:txBody>
      </p:sp>
      <p:sp>
        <p:nvSpPr>
          <p:cNvPr id="5" name="Google Shape;702;p14"/>
          <p:cNvSpPr txBox="1">
            <a:spLocks noGrp="1"/>
          </p:cNvSpPr>
          <p:nvPr>
            <p:ph idx="1"/>
          </p:nvPr>
        </p:nvSpPr>
        <p:spPr>
          <a:xfrm>
            <a:off x="560955" y="1395819"/>
            <a:ext cx="8596668" cy="5139778"/>
          </a:xfrm>
          <a:prstGeom prst="rect">
            <a:avLst/>
          </a:prstGeom>
          <a:noFill/>
          <a:ln>
            <a:noFill/>
          </a:ln>
        </p:spPr>
        <p:txBody>
          <a:bodyPr spcFirstLastPara="1" wrap="square" lIns="91400" tIns="45675" rIns="91400" bIns="45675" anchor="t" anchorCtr="0">
            <a:spAutoFit/>
          </a:bodyPr>
          <a:lstStyle/>
          <a:p>
            <a:pPr marL="342897" indent="-190495">
              <a:spcBef>
                <a:spcPts val="0"/>
              </a:spcBef>
            </a:pPr>
            <a:endParaRPr sz="2400" b="0" i="0" u="none" strike="noStrike" cap="none" dirty="0">
              <a:solidFill>
                <a:srgbClr val="000000"/>
              </a:solidFill>
              <a:latin typeface="Century Gothic"/>
              <a:ea typeface="Century Gothic"/>
              <a:cs typeface="Century Gothic"/>
              <a:sym typeface="Century Gothic"/>
            </a:endParaRPr>
          </a:p>
          <a:p>
            <a:pPr marL="507995" lvl="0" indent="0">
              <a:spcBef>
                <a:spcPts val="0"/>
              </a:spcBef>
              <a:buNone/>
            </a:pPr>
            <a:r>
              <a:rPr lang="x-none" sz="2400" b="1" dirty="0">
                <a:solidFill>
                  <a:srgbClr val="000000"/>
                </a:solidFill>
                <a:latin typeface="+mj-lt"/>
                <a:ea typeface="Century Gothic"/>
                <a:cs typeface="Century Gothic"/>
                <a:sym typeface="Century Gothic"/>
              </a:rPr>
              <a:t>Fëmijët që ndihmojnë/inkurajojnë bullizmin</a:t>
            </a:r>
            <a:endParaRPr lang="mk-MK" sz="2400" b="1" dirty="0">
              <a:solidFill>
                <a:schemeClr val="accent1"/>
              </a:solidFill>
              <a:latin typeface="+mj-lt"/>
            </a:endParaRPr>
          </a:p>
          <a:p>
            <a:pPr marL="507995" indent="0">
              <a:spcBef>
                <a:spcPts val="0"/>
              </a:spcBef>
            </a:pPr>
            <a:r>
              <a:rPr lang="mk-MK" sz="2300" dirty="0">
                <a:solidFill>
                  <a:srgbClr val="000000"/>
                </a:solidFill>
                <a:latin typeface="+mj-lt"/>
                <a:ea typeface="Century Gothic"/>
                <a:cs typeface="Century Gothic"/>
                <a:sym typeface="Century Gothic"/>
              </a:rPr>
              <a:t> </a:t>
            </a:r>
            <a:r>
              <a:rPr lang="x-none" sz="2300" b="1" dirty="0">
                <a:solidFill>
                  <a:srgbClr val="000000"/>
                </a:solidFill>
                <a:latin typeface="+mj-lt"/>
                <a:ea typeface="Century Gothic"/>
                <a:cs typeface="Century Gothic"/>
                <a:sym typeface="Century Gothic"/>
              </a:rPr>
              <a:t>Ata inkurajojnë dhunën e bashkëmoshatarëve</a:t>
            </a:r>
            <a:r>
              <a:rPr lang="mk-MK" sz="2000" b="1" dirty="0">
                <a:solidFill>
                  <a:srgbClr val="000000"/>
                </a:solidFill>
                <a:latin typeface="+mj-lt"/>
                <a:ea typeface="Century Gothic"/>
                <a:cs typeface="Century Gothic"/>
                <a:sym typeface="Century Gothic"/>
              </a:rPr>
              <a:t>;</a:t>
            </a:r>
          </a:p>
          <a:p>
            <a:pPr marL="507995" indent="0">
              <a:spcBef>
                <a:spcPts val="0"/>
              </a:spcBef>
              <a:buNone/>
            </a:pPr>
            <a:r>
              <a:rPr lang="en-US" sz="2000" dirty="0">
                <a:solidFill>
                  <a:srgbClr val="000000"/>
                </a:solidFill>
                <a:latin typeface="Trebuchet MS" pitchFamily="34" charset="0"/>
                <a:ea typeface="Century Gothic"/>
                <a:cs typeface="Century Gothic"/>
                <a:sym typeface="Century Gothic"/>
              </a:rPr>
              <a:t>                                         	</a:t>
            </a:r>
            <a:endParaRPr lang="mk-MK" sz="2000" dirty="0">
              <a:solidFill>
                <a:srgbClr val="000000"/>
              </a:solidFill>
              <a:latin typeface="Trebuchet MS" pitchFamily="34" charset="0"/>
              <a:ea typeface="Century Gothic"/>
              <a:cs typeface="Century Gothic"/>
              <a:sym typeface="Century Gothic"/>
            </a:endParaRPr>
          </a:p>
          <a:p>
            <a:pPr marL="507995" lvl="0" indent="0">
              <a:spcBef>
                <a:spcPts val="0"/>
              </a:spcBef>
              <a:buNone/>
            </a:pPr>
            <a:r>
              <a:rPr lang="x-none" sz="2400" dirty="0">
                <a:solidFill>
                  <a:srgbClr val="000000"/>
                </a:solidFill>
                <a:latin typeface="Trebuchet MS" pitchFamily="34" charset="0"/>
                <a:ea typeface="Century Gothic"/>
                <a:cs typeface="Century Gothic"/>
                <a:sym typeface="Century Gothic"/>
              </a:rPr>
              <a:t>Fëmijët-spektatorë pasivë-</a:t>
            </a:r>
            <a:r>
              <a:rPr lang="en-US" sz="2400" dirty="0">
                <a:solidFill>
                  <a:srgbClr val="000000"/>
                </a:solidFill>
                <a:latin typeface="Trebuchet MS" pitchFamily="34" charset="0"/>
                <a:ea typeface="Century Gothic"/>
                <a:cs typeface="Century Gothic"/>
                <a:sym typeface="Century Gothic"/>
              </a:rPr>
              <a:t>outsiders</a:t>
            </a:r>
            <a:endParaRPr lang="mk-MK" sz="2400" dirty="0">
              <a:solidFill>
                <a:schemeClr val="accent1"/>
              </a:solidFill>
            </a:endParaRPr>
          </a:p>
          <a:p>
            <a:pPr marL="507995" indent="0">
              <a:spcBef>
                <a:spcPts val="0"/>
              </a:spcBef>
            </a:pPr>
            <a:r>
              <a:rPr lang="mk-MK" sz="2300" dirty="0">
                <a:solidFill>
                  <a:srgbClr val="000000"/>
                </a:solidFill>
                <a:latin typeface="Century Gothic"/>
                <a:ea typeface="Century Gothic"/>
                <a:cs typeface="Century Gothic"/>
                <a:sym typeface="Century Gothic"/>
              </a:rPr>
              <a:t> </a:t>
            </a:r>
            <a:r>
              <a:rPr lang="x-none" sz="2300" dirty="0">
                <a:solidFill>
                  <a:srgbClr val="000000"/>
                </a:solidFill>
                <a:latin typeface="+mj-lt"/>
                <a:ea typeface="Century Gothic"/>
                <a:cs typeface="Century Gothic"/>
                <a:sym typeface="Century Gothic"/>
              </a:rPr>
              <a:t>vëzhgues pasiv,që shikojnë po nuk reagojnë</a:t>
            </a:r>
            <a:r>
              <a:rPr lang="mk-MK" sz="2000" dirty="0">
                <a:solidFill>
                  <a:srgbClr val="000000"/>
                </a:solidFill>
                <a:latin typeface="Trebuchet MS" pitchFamily="34" charset="0"/>
                <a:ea typeface="Century Gothic"/>
                <a:cs typeface="Century Gothic"/>
                <a:sym typeface="Century Gothic"/>
              </a:rPr>
              <a:t>;</a:t>
            </a:r>
          </a:p>
          <a:p>
            <a:pPr marL="507995" indent="0">
              <a:spcBef>
                <a:spcPts val="0"/>
              </a:spcBef>
            </a:pPr>
            <a:r>
              <a:rPr lang="en-US" sz="2000" dirty="0">
                <a:solidFill>
                  <a:srgbClr val="000000"/>
                </a:solidFill>
                <a:latin typeface="Trebuchet MS" pitchFamily="34" charset="0"/>
                <a:ea typeface="Century Gothic"/>
                <a:cs typeface="Century Gothic"/>
                <a:sym typeface="Century Gothic"/>
              </a:rPr>
              <a:t>M</a:t>
            </a:r>
            <a:r>
              <a:rPr lang="x-none" sz="2000" dirty="0">
                <a:solidFill>
                  <a:srgbClr val="000000"/>
                </a:solidFill>
                <a:latin typeface="Trebuchet MS" pitchFamily="34" charset="0"/>
                <a:ea typeface="Century Gothic"/>
                <a:cs typeface="Century Gothic"/>
                <a:sym typeface="Century Gothic"/>
              </a:rPr>
              <a:t>ë të këqinjë</a:t>
            </a:r>
            <a:r>
              <a:rPr lang="mk-MK" sz="2000" dirty="0">
                <a:solidFill>
                  <a:srgbClr val="000000"/>
                </a:solidFill>
                <a:latin typeface="Trebuchet MS" pitchFamily="34" charset="0"/>
                <a:ea typeface="Century Gothic"/>
                <a:cs typeface="Century Gothic"/>
                <a:sym typeface="Century Gothic"/>
              </a:rPr>
              <a:t>;</a:t>
            </a:r>
          </a:p>
          <a:p>
            <a:pPr marL="507995" indent="0">
              <a:spcBef>
                <a:spcPts val="0"/>
              </a:spcBef>
            </a:pPr>
            <a:r>
              <a:rPr lang="x-none" sz="2000" dirty="0">
                <a:solidFill>
                  <a:srgbClr val="000000"/>
                </a:solidFill>
                <a:latin typeface="Trebuchet MS" pitchFamily="34" charset="0"/>
                <a:ea typeface="Century Gothic"/>
                <a:cs typeface="Century Gothic"/>
                <a:sym typeface="Century Gothic"/>
              </a:rPr>
              <a:t>Nuk marrin,nuk përzihen,nuk kyçen,nuk të mbështesin,nuk denojnë</a:t>
            </a:r>
            <a:r>
              <a:rPr lang="mk-MK" sz="2000" dirty="0">
                <a:solidFill>
                  <a:srgbClr val="000000"/>
                </a:solidFill>
                <a:latin typeface="Trebuchet MS" pitchFamily="34" charset="0"/>
                <a:ea typeface="Century Gothic"/>
                <a:cs typeface="Century Gothic"/>
                <a:sym typeface="Century Gothic"/>
              </a:rPr>
              <a:t>;</a:t>
            </a:r>
          </a:p>
          <a:p>
            <a:pPr marL="507995" lvl="0" indent="0">
              <a:spcBef>
                <a:spcPts val="0"/>
              </a:spcBef>
              <a:buNone/>
            </a:pPr>
            <a:r>
              <a:rPr lang="x-none" sz="2400" dirty="0">
                <a:solidFill>
                  <a:srgbClr val="000000"/>
                </a:solidFill>
                <a:latin typeface="Trebuchet MS" pitchFamily="34" charset="0"/>
                <a:ea typeface="Century Gothic"/>
                <a:cs typeface="Century Gothic"/>
                <a:sym typeface="Century Gothic"/>
              </a:rPr>
              <a:t>Fëmijët mbrojnë viktimën</a:t>
            </a:r>
            <a:r>
              <a:rPr lang="mk-MK" sz="2400" dirty="0">
                <a:solidFill>
                  <a:srgbClr val="000000"/>
                </a:solidFill>
                <a:latin typeface="Trebuchet MS" pitchFamily="34" charset="0"/>
                <a:ea typeface="Century Gothic"/>
                <a:cs typeface="Century Gothic"/>
                <a:sym typeface="Century Gothic"/>
              </a:rPr>
              <a:t>-</a:t>
            </a:r>
            <a:r>
              <a:rPr lang="en-US" sz="2400" dirty="0">
                <a:solidFill>
                  <a:srgbClr val="000000"/>
                </a:solidFill>
                <a:latin typeface="Trebuchet MS" pitchFamily="34" charset="0"/>
                <a:ea typeface="Century Gothic"/>
                <a:cs typeface="Century Gothic"/>
                <a:sym typeface="Century Gothic"/>
              </a:rPr>
              <a:t> upstanders</a:t>
            </a:r>
            <a:endParaRPr lang="mk-MK" sz="2400" dirty="0">
              <a:solidFill>
                <a:srgbClr val="000000"/>
              </a:solidFill>
              <a:latin typeface="Trebuchet MS" pitchFamily="34" charset="0"/>
              <a:ea typeface="Century Gothic"/>
              <a:cs typeface="Century Gothic"/>
              <a:sym typeface="Century Gothic"/>
            </a:endParaRPr>
          </a:p>
          <a:p>
            <a:pPr marL="507995" indent="0">
              <a:spcBef>
                <a:spcPts val="0"/>
              </a:spcBef>
            </a:pPr>
            <a:r>
              <a:rPr lang="mk-MK" sz="2300" dirty="0">
                <a:solidFill>
                  <a:srgbClr val="000000"/>
                </a:solidFill>
                <a:latin typeface="Century Gothic"/>
                <a:ea typeface="Century Gothic"/>
                <a:cs typeface="Century Gothic"/>
                <a:sym typeface="Century Gothic"/>
              </a:rPr>
              <a:t> </a:t>
            </a:r>
            <a:r>
              <a:rPr lang="x-none" sz="2300" dirty="0">
                <a:solidFill>
                  <a:srgbClr val="000000"/>
                </a:solidFill>
                <a:latin typeface="+mj-lt"/>
                <a:ea typeface="Century Gothic"/>
                <a:cs typeface="Century Gothic"/>
                <a:sym typeface="Century Gothic"/>
              </a:rPr>
              <a:t>trima,të drejtë,me aftësi për të dalë në mbrojtje të viktimës</a:t>
            </a:r>
            <a:r>
              <a:rPr lang="mk-MK" sz="2000" dirty="0">
                <a:solidFill>
                  <a:srgbClr val="000000"/>
                </a:solidFill>
                <a:latin typeface="Trebuchet MS" pitchFamily="34" charset="0"/>
                <a:ea typeface="Century Gothic"/>
                <a:cs typeface="Century Gothic"/>
                <a:sym typeface="Century Gothic"/>
              </a:rPr>
              <a:t>;</a:t>
            </a:r>
          </a:p>
          <a:p>
            <a:pPr marL="507995" indent="0">
              <a:spcBef>
                <a:spcPts val="0"/>
              </a:spcBef>
              <a:buNone/>
            </a:pPr>
            <a:endParaRPr lang="mk-MK" sz="2000" dirty="0">
              <a:solidFill>
                <a:srgbClr val="000000"/>
              </a:solidFill>
              <a:latin typeface="Trebuchet MS" pitchFamily="34" charset="0"/>
              <a:ea typeface="Century Gothic"/>
              <a:cs typeface="Century Gothic"/>
              <a:sym typeface="Century Gothic"/>
            </a:endParaRPr>
          </a:p>
          <a:p>
            <a:pPr marL="507995" indent="0">
              <a:spcBef>
                <a:spcPts val="0"/>
              </a:spcBef>
              <a:buNone/>
            </a:pPr>
            <a:r>
              <a:rPr lang="en-US" sz="2000" dirty="0">
                <a:solidFill>
                  <a:srgbClr val="000000"/>
                </a:solidFill>
                <a:latin typeface="Trebuchet MS" pitchFamily="34" charset="0"/>
                <a:ea typeface="Century Gothic"/>
                <a:cs typeface="Century Gothic"/>
                <a:sym typeface="Century Gothic"/>
              </a:rPr>
              <a:t>Bull</a:t>
            </a:r>
            <a:r>
              <a:rPr lang="x-none" sz="2000" dirty="0">
                <a:solidFill>
                  <a:srgbClr val="000000"/>
                </a:solidFill>
                <a:latin typeface="Trebuchet MS" pitchFamily="34" charset="0"/>
                <a:ea typeface="Century Gothic"/>
                <a:cs typeface="Century Gothic"/>
                <a:sym typeface="Century Gothic"/>
              </a:rPr>
              <a:t>izmi zgjatë për aq sa ka audiencë</a:t>
            </a:r>
            <a:r>
              <a:rPr lang="mk-MK" sz="2000" dirty="0">
                <a:solidFill>
                  <a:srgbClr val="000000"/>
                </a:solidFill>
                <a:latin typeface="Trebuchet MS" pitchFamily="34" charset="0"/>
                <a:ea typeface="Century Gothic"/>
                <a:cs typeface="Century Gothic"/>
                <a:sym typeface="Century Gothic"/>
              </a:rPr>
              <a:t>!!! </a:t>
            </a:r>
          </a:p>
          <a:p>
            <a:pPr marL="507995" indent="0">
              <a:spcBef>
                <a:spcPts val="0"/>
              </a:spcBef>
              <a:buNone/>
            </a:pPr>
            <a:r>
              <a:rPr lang="x-none" sz="2000" dirty="0">
                <a:solidFill>
                  <a:srgbClr val="000000"/>
                </a:solidFill>
                <a:latin typeface="Trebuchet MS" pitchFamily="34" charset="0"/>
                <a:ea typeface="Century Gothic"/>
                <a:cs typeface="Century Gothic"/>
                <a:sym typeface="Century Gothic"/>
              </a:rPr>
              <a:t>Ndalon kur shfaqet mësuesi</a:t>
            </a:r>
            <a:r>
              <a:rPr lang="mk-MK" sz="2000" dirty="0">
                <a:solidFill>
                  <a:srgbClr val="000000"/>
                </a:solidFill>
                <a:latin typeface="Trebuchet MS" pitchFamily="34" charset="0"/>
                <a:ea typeface="Century Gothic"/>
                <a:cs typeface="Century Gothic"/>
                <a:sym typeface="Century Gothic"/>
              </a:rPr>
              <a:t>.</a:t>
            </a:r>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7E6AAE1B-6C92-439E-A07F-FC1AF8C0608F}"/>
              </a:ext>
            </a:extLst>
          </p:cNvPr>
          <p:cNvSpPr txBox="1">
            <a:spLocks/>
          </p:cNvSpPr>
          <p:nvPr/>
        </p:nvSpPr>
        <p:spPr>
          <a:xfrm>
            <a:off x="861265" y="446689"/>
            <a:ext cx="8596668" cy="1320800"/>
          </a:xfrm>
          <a:prstGeom prst="rect">
            <a:avLst/>
          </a:prstGeom>
        </p:spPr>
        <p:txBody>
          <a:bodyPr vert="horz" lIns="91440" tIns="45720" rIns="91440" bIns="45720" rtlCol="0"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x-none" sz="3600" b="0" i="0" u="none" strike="noStrike" kern="1200" cap="none" spc="0" normalizeH="0" baseline="0" noProof="0" dirty="0">
                <a:ln>
                  <a:noFill/>
                </a:ln>
                <a:solidFill>
                  <a:srgbClr val="90C226"/>
                </a:solidFill>
                <a:effectLst/>
                <a:uLnTx/>
                <a:uFillTx/>
                <a:latin typeface="Trebuchet MS"/>
                <a:ea typeface="+mn-ea"/>
                <a:cs typeface="+mn-cs"/>
              </a:rPr>
              <a:t>Dhuna e bashkëmoshatarëve</a:t>
            </a:r>
            <a:endParaRPr kumimoji="0" lang="mk-MK" sz="3600" b="0" i="0" u="none" strike="noStrike" kern="1200" cap="none" spc="0" normalizeH="0" baseline="0" noProof="0" dirty="0">
              <a:ln>
                <a:noFill/>
              </a:ln>
              <a:solidFill>
                <a:srgbClr val="90C226"/>
              </a:solidFill>
              <a:effectLst/>
              <a:uLnTx/>
              <a:uFillTx/>
              <a:latin typeface="Trebuchet MS"/>
              <a:ea typeface="+mn-ea"/>
              <a:cs typeface="+mn-cs"/>
            </a:endParaRPr>
          </a:p>
        </p:txBody>
      </p:sp>
      <p:sp>
        <p:nvSpPr>
          <p:cNvPr id="5" name="Google Shape;702;p14"/>
          <p:cNvSpPr txBox="1">
            <a:spLocks noGrp="1"/>
          </p:cNvSpPr>
          <p:nvPr>
            <p:ph idx="1"/>
          </p:nvPr>
        </p:nvSpPr>
        <p:spPr>
          <a:xfrm>
            <a:off x="544330" y="1445696"/>
            <a:ext cx="10145838" cy="3416229"/>
          </a:xfrm>
          <a:prstGeom prst="rect">
            <a:avLst/>
          </a:prstGeom>
          <a:noFill/>
          <a:ln>
            <a:noFill/>
          </a:ln>
        </p:spPr>
        <p:txBody>
          <a:bodyPr spcFirstLastPara="1" wrap="square" lIns="91400" tIns="45675" rIns="91400" bIns="45675" anchor="t" anchorCtr="0">
            <a:spAutoFit/>
          </a:bodyPr>
          <a:lstStyle/>
          <a:p>
            <a:pPr marL="342897" indent="-190495">
              <a:spcBef>
                <a:spcPts val="0"/>
              </a:spcBef>
            </a:pPr>
            <a:endParaRPr sz="2400" b="0" i="0" u="none" strike="noStrike" cap="none" dirty="0">
              <a:solidFill>
                <a:srgbClr val="000000"/>
              </a:solidFill>
              <a:latin typeface="Century Gothic"/>
              <a:ea typeface="Century Gothic"/>
              <a:cs typeface="Century Gothic"/>
              <a:sym typeface="Century Gothic"/>
            </a:endParaRPr>
          </a:p>
          <a:p>
            <a:pPr marL="906463" lvl="1" indent="-506413" algn="ctr">
              <a:spcBef>
                <a:spcPts val="0"/>
              </a:spcBef>
              <a:buNone/>
            </a:pPr>
            <a:r>
              <a:rPr lang="x-none" sz="4800" b="1" dirty="0">
                <a:solidFill>
                  <a:srgbClr val="000000"/>
                </a:solidFill>
                <a:latin typeface="Trebuchet MS" pitchFamily="34" charset="0"/>
                <a:ea typeface="Century Gothic"/>
                <a:cs typeface="Century Gothic"/>
                <a:sym typeface="Century Gothic"/>
              </a:rPr>
              <a:t>SHKOLLA IME ËSHTË SHTËPIJA IME E PARË</a:t>
            </a:r>
            <a:r>
              <a:rPr lang="mk-MK" sz="4800" b="1" dirty="0">
                <a:solidFill>
                  <a:srgbClr val="000000"/>
                </a:solidFill>
                <a:latin typeface="Trebuchet MS" pitchFamily="34" charset="0"/>
                <a:ea typeface="Century Gothic"/>
                <a:cs typeface="Century Gothic"/>
                <a:sym typeface="Century Gothic"/>
              </a:rPr>
              <a:t>, </a:t>
            </a:r>
          </a:p>
          <a:p>
            <a:pPr marL="906463" lvl="1" indent="-506413" algn="ctr">
              <a:spcBef>
                <a:spcPts val="0"/>
              </a:spcBef>
              <a:buNone/>
            </a:pPr>
            <a:r>
              <a:rPr lang="x-none" sz="4800" b="1" dirty="0">
                <a:solidFill>
                  <a:srgbClr val="000000"/>
                </a:solidFill>
                <a:latin typeface="Trebuchet MS" pitchFamily="34" charset="0"/>
                <a:ea typeface="Century Gothic"/>
                <a:cs typeface="Century Gothic"/>
                <a:sym typeface="Century Gothic"/>
              </a:rPr>
              <a:t>POR SHTËPIJA IME ËSHTË SHKOLLA IME E PARË</a:t>
            </a:r>
            <a:r>
              <a:rPr lang="mk-MK" sz="4800" b="1" dirty="0">
                <a:solidFill>
                  <a:srgbClr val="000000"/>
                </a:solidFill>
                <a:latin typeface="Trebuchet MS" pitchFamily="34" charset="0"/>
                <a:ea typeface="Century Gothic"/>
                <a:cs typeface="Century Gothic"/>
                <a:sym typeface="Century Gothic"/>
              </a:rPr>
              <a:t>!</a:t>
            </a:r>
            <a:endParaRPr lang="en-US" sz="4800" b="1" dirty="0">
              <a:solidFill>
                <a:srgbClr val="000000"/>
              </a:solidFill>
              <a:latin typeface="Trebuchet MS" pitchFamily="34" charset="0"/>
              <a:ea typeface="Century Gothic"/>
              <a:cs typeface="Century Gothic"/>
              <a:sym typeface="Century Gothic"/>
            </a:endParaRPr>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7E6AAE1B-6C92-439E-A07F-FC1AF8C0608F}"/>
              </a:ext>
            </a:extLst>
          </p:cNvPr>
          <p:cNvSpPr txBox="1">
            <a:spLocks/>
          </p:cNvSpPr>
          <p:nvPr/>
        </p:nvSpPr>
        <p:spPr>
          <a:xfrm>
            <a:off x="861265" y="446689"/>
            <a:ext cx="8596668" cy="1320800"/>
          </a:xfrm>
          <a:prstGeom prst="rect">
            <a:avLst/>
          </a:prstGeom>
        </p:spPr>
        <p:txBody>
          <a:bodyPr vert="horz" lIns="91440" tIns="45720" rIns="91440" bIns="45720" rtlCol="0"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err="1">
                <a:ln>
                  <a:noFill/>
                </a:ln>
                <a:solidFill>
                  <a:srgbClr val="90C226"/>
                </a:solidFill>
                <a:effectLst/>
                <a:uLnTx/>
                <a:uFillTx/>
                <a:latin typeface="Trebuchet MS"/>
                <a:ea typeface="+mn-ea"/>
                <a:cs typeface="+mn-cs"/>
              </a:rPr>
              <a:t>Cyberbullying</a:t>
            </a:r>
            <a:endParaRPr kumimoji="0" lang="mk-MK" sz="3600" b="0" i="0" u="none" strike="noStrike" kern="1200" cap="none" spc="0" normalizeH="0" baseline="0" noProof="0" dirty="0">
              <a:ln>
                <a:noFill/>
              </a:ln>
              <a:solidFill>
                <a:srgbClr val="90C226"/>
              </a:solidFill>
              <a:effectLst/>
              <a:uLnTx/>
              <a:uFillTx/>
              <a:latin typeface="Trebuchet MS"/>
              <a:ea typeface="+mn-ea"/>
              <a:cs typeface="+mn-cs"/>
            </a:endParaRPr>
          </a:p>
        </p:txBody>
      </p:sp>
      <p:sp>
        <p:nvSpPr>
          <p:cNvPr id="5" name="Google Shape;702;p14"/>
          <p:cNvSpPr txBox="1">
            <a:spLocks noGrp="1"/>
          </p:cNvSpPr>
          <p:nvPr>
            <p:ph idx="1"/>
          </p:nvPr>
        </p:nvSpPr>
        <p:spPr>
          <a:xfrm>
            <a:off x="560955" y="1395819"/>
            <a:ext cx="8596668" cy="769351"/>
          </a:xfrm>
          <a:prstGeom prst="rect">
            <a:avLst/>
          </a:prstGeom>
          <a:noFill/>
          <a:ln>
            <a:noFill/>
          </a:ln>
        </p:spPr>
        <p:txBody>
          <a:bodyPr spcFirstLastPara="1" wrap="square" lIns="91400" tIns="45675" rIns="91400" bIns="45675" anchor="t" anchorCtr="0">
            <a:spAutoFit/>
          </a:bodyPr>
          <a:lstStyle/>
          <a:p>
            <a:pPr marL="342897" indent="-190495">
              <a:spcBef>
                <a:spcPts val="0"/>
              </a:spcBef>
            </a:pPr>
            <a:endParaRPr sz="2400" b="0" i="0" u="none" strike="noStrike" cap="none">
              <a:solidFill>
                <a:srgbClr val="000000"/>
              </a:solidFill>
              <a:latin typeface="Century Gothic"/>
              <a:ea typeface="Century Gothic"/>
              <a:cs typeface="Century Gothic"/>
              <a:sym typeface="Century Gothic"/>
            </a:endParaRPr>
          </a:p>
          <a:p>
            <a:pPr marL="507995" lvl="0" indent="0">
              <a:spcBef>
                <a:spcPts val="0"/>
              </a:spcBef>
              <a:buNone/>
            </a:pPr>
            <a:endParaRPr lang="mk-MK" sz="2000" dirty="0">
              <a:solidFill>
                <a:srgbClr val="000000"/>
              </a:solidFill>
              <a:latin typeface="Trebuchet MS" pitchFamily="34" charset="0"/>
              <a:ea typeface="Century Gothic"/>
              <a:cs typeface="Century Gothic"/>
              <a:sym typeface="Century Gothic"/>
            </a:endParaRPr>
          </a:p>
        </p:txBody>
      </p:sp>
      <p:sp>
        <p:nvSpPr>
          <p:cNvPr id="6" name="TextBox 5"/>
          <p:cNvSpPr txBox="1"/>
          <p:nvPr/>
        </p:nvSpPr>
        <p:spPr>
          <a:xfrm>
            <a:off x="952307" y="1107089"/>
            <a:ext cx="7813964" cy="6186309"/>
          </a:xfrm>
          <a:prstGeom prst="rect">
            <a:avLst/>
          </a:prstGeom>
          <a:noFill/>
        </p:spPr>
        <p:txBody>
          <a:bodyPr wrap="square" rtlCol="0">
            <a:spAutoFit/>
          </a:bodyPr>
          <a:lstStyle/>
          <a:p>
            <a:r>
              <a:rPr lang="mk-MK" dirty="0"/>
              <a:t>„</a:t>
            </a:r>
            <a:r>
              <a:rPr lang="en-US" dirty="0" err="1"/>
              <a:t>Lëndim</a:t>
            </a:r>
            <a:r>
              <a:rPr lang="en-US" dirty="0"/>
              <a:t> </a:t>
            </a:r>
            <a:r>
              <a:rPr lang="en-US" dirty="0" err="1"/>
              <a:t>i</a:t>
            </a:r>
            <a:r>
              <a:rPr lang="en-US" dirty="0"/>
              <a:t> </a:t>
            </a:r>
            <a:r>
              <a:rPr lang="en-US" dirty="0" err="1"/>
              <a:t>qëllimshëm</a:t>
            </a:r>
            <a:r>
              <a:rPr lang="en-US" dirty="0"/>
              <a:t> </a:t>
            </a:r>
            <a:r>
              <a:rPr lang="en-US" dirty="0" err="1"/>
              <a:t>dhe</a:t>
            </a:r>
            <a:r>
              <a:rPr lang="en-US" dirty="0"/>
              <a:t> </a:t>
            </a:r>
            <a:r>
              <a:rPr lang="en-US" dirty="0" err="1"/>
              <a:t>i</a:t>
            </a:r>
            <a:r>
              <a:rPr lang="en-US" dirty="0"/>
              <a:t> </a:t>
            </a:r>
            <a:r>
              <a:rPr lang="en-US" dirty="0" err="1"/>
              <a:t>përsëritur</a:t>
            </a:r>
            <a:r>
              <a:rPr lang="en-US" dirty="0"/>
              <a:t> </a:t>
            </a:r>
            <a:r>
              <a:rPr lang="en-US" dirty="0" err="1"/>
              <a:t>i</a:t>
            </a:r>
            <a:r>
              <a:rPr lang="en-US" dirty="0"/>
              <a:t> </a:t>
            </a:r>
            <a:r>
              <a:rPr lang="en-US" dirty="0" err="1"/>
              <a:t>shkaktuar</a:t>
            </a:r>
            <a:r>
              <a:rPr lang="en-US" dirty="0"/>
              <a:t> </a:t>
            </a:r>
            <a:r>
              <a:rPr lang="en-US" dirty="0" err="1"/>
              <a:t>nga</a:t>
            </a:r>
            <a:r>
              <a:rPr lang="en-US" dirty="0"/>
              <a:t> </a:t>
            </a:r>
            <a:r>
              <a:rPr lang="en-US" dirty="0" err="1"/>
              <a:t>përdorimi</a:t>
            </a:r>
            <a:r>
              <a:rPr lang="en-US" dirty="0"/>
              <a:t> </a:t>
            </a:r>
            <a:r>
              <a:rPr lang="en-US" dirty="0" err="1"/>
              <a:t>i</a:t>
            </a:r>
            <a:r>
              <a:rPr lang="en-US" dirty="0"/>
              <a:t> </a:t>
            </a:r>
            <a:r>
              <a:rPr lang="en-US" dirty="0" err="1"/>
              <a:t>kompjuterëve</a:t>
            </a:r>
            <a:r>
              <a:rPr lang="en-US" dirty="0"/>
              <a:t>, </a:t>
            </a:r>
            <a:r>
              <a:rPr lang="en-US" dirty="0" err="1"/>
              <a:t>telefonave</a:t>
            </a:r>
            <a:r>
              <a:rPr lang="en-US" dirty="0"/>
              <a:t> </a:t>
            </a:r>
            <a:r>
              <a:rPr lang="en-US" dirty="0" err="1"/>
              <a:t>dhe</a:t>
            </a:r>
            <a:r>
              <a:rPr lang="en-US" dirty="0"/>
              <a:t> </a:t>
            </a:r>
            <a:r>
              <a:rPr lang="en-US" dirty="0" err="1"/>
              <a:t>pajisjeve</a:t>
            </a:r>
            <a:r>
              <a:rPr lang="en-US" dirty="0"/>
              <a:t> </a:t>
            </a:r>
            <a:r>
              <a:rPr lang="en-US" dirty="0" err="1"/>
              <a:t>të</a:t>
            </a:r>
            <a:r>
              <a:rPr lang="en-US" dirty="0"/>
              <a:t> </a:t>
            </a:r>
            <a:r>
              <a:rPr lang="en-US" dirty="0" err="1"/>
              <a:t>tjera</a:t>
            </a:r>
            <a:r>
              <a:rPr lang="en-US" dirty="0"/>
              <a:t> </a:t>
            </a:r>
            <a:r>
              <a:rPr lang="en-US" dirty="0" err="1"/>
              <a:t>elektronike</a:t>
            </a:r>
            <a:r>
              <a:rPr lang="en-US" dirty="0"/>
              <a:t>"</a:t>
            </a:r>
            <a:r>
              <a:rPr lang="x-none" dirty="0"/>
              <a:t> </a:t>
            </a:r>
            <a:endParaRPr lang="mk-MK" dirty="0"/>
          </a:p>
          <a:p>
            <a:endParaRPr lang="mk-MK" dirty="0"/>
          </a:p>
          <a:p>
            <a:pPr marL="0" marR="0" lvl="0" indent="0" algn="l" defTabSz="457200" rtl="0" eaLnBrk="1" fontAlgn="auto" latinLnBrk="0" hangingPunct="1">
              <a:lnSpc>
                <a:spcPct val="100000"/>
              </a:lnSpc>
              <a:spcBef>
                <a:spcPts val="0"/>
              </a:spcBef>
              <a:spcAft>
                <a:spcPts val="0"/>
              </a:spcAft>
              <a:buClrTx/>
              <a:buSzTx/>
              <a:buFontTx/>
              <a:buNone/>
              <a:tabLst/>
              <a:defRPr/>
            </a:pPr>
            <a:r>
              <a:rPr kumimoji="0" lang="x-none" sz="1800" b="0" i="0" u="none" strike="noStrike" kern="1200" cap="none" spc="0" normalizeH="0" baseline="0" noProof="0" dirty="0">
                <a:ln>
                  <a:noFill/>
                </a:ln>
                <a:solidFill>
                  <a:prstClr val="black"/>
                </a:solidFill>
                <a:effectLst/>
                <a:uLnTx/>
                <a:uFillTx/>
                <a:latin typeface="Trebuchet MS"/>
                <a:ea typeface="+mn-ea"/>
                <a:cs typeface="+mn-cs"/>
              </a:rPr>
              <a:t>Video</a:t>
            </a:r>
            <a:r>
              <a:rPr kumimoji="0" lang="mk-MK" sz="1800" b="0" i="0" u="none" strike="noStrike" kern="1200" cap="none" spc="0" normalizeH="0" baseline="0" noProof="0" dirty="0">
                <a:ln>
                  <a:noFill/>
                </a:ln>
                <a:solidFill>
                  <a:prstClr val="black"/>
                </a:solidFill>
                <a:effectLst/>
                <a:uLnTx/>
                <a:uFillTx/>
                <a:latin typeface="Trebuchet MS"/>
                <a:ea typeface="+mn-ea"/>
                <a:cs typeface="+mn-cs"/>
              </a:rPr>
              <a:t> </a:t>
            </a:r>
            <a:r>
              <a:rPr kumimoji="0" lang="en-US" sz="1800" b="0" i="0" u="none" strike="noStrike" kern="1200" cap="none" spc="0" normalizeH="0" baseline="0" noProof="0" dirty="0">
                <a:ln>
                  <a:noFill/>
                </a:ln>
                <a:solidFill>
                  <a:prstClr val="black"/>
                </a:solidFill>
                <a:effectLst/>
                <a:uLnTx/>
                <a:uFillTx/>
                <a:latin typeface="Trebuchet MS"/>
                <a:ea typeface="+mn-ea"/>
                <a:cs typeface="+mn-cs"/>
              </a:rPr>
              <a:t>1</a:t>
            </a:r>
            <a:r>
              <a:rPr kumimoji="0" lang="mk-MK" sz="1800" b="0" i="0" u="none" strike="noStrike" kern="1200" cap="none" spc="0" normalizeH="0" baseline="0" noProof="0" dirty="0">
                <a:ln>
                  <a:noFill/>
                </a:ln>
                <a:solidFill>
                  <a:prstClr val="black"/>
                </a:solidFill>
                <a:effectLst/>
                <a:uLnTx/>
                <a:uFillTx/>
                <a:latin typeface="Trebuchet MS"/>
                <a:ea typeface="+mn-ea"/>
                <a:cs typeface="+mn-cs"/>
              </a:rPr>
              <a:t>:</a:t>
            </a:r>
            <a:endParaRPr kumimoji="0" lang="en-US" sz="1800" b="0" i="0" u="none" strike="noStrike" kern="1200" cap="none" spc="0" normalizeH="0" baseline="0" noProof="0" dirty="0">
              <a:ln>
                <a:noFill/>
              </a:ln>
              <a:solidFill>
                <a:prstClr val="black"/>
              </a:solidFill>
              <a:effectLst/>
              <a:uLnTx/>
              <a:uFillTx/>
              <a:latin typeface="Trebuchet MS"/>
              <a:ea typeface="+mn-ea"/>
              <a:cs typeface="+mn-cs"/>
            </a:endParaRPr>
          </a:p>
          <a:p>
            <a:pPr lvl="0">
              <a:spcBef>
                <a:spcPts val="0"/>
              </a:spcBef>
              <a:buNone/>
            </a:pPr>
            <a:r>
              <a:rPr lang="en-US" sz="1800" dirty="0">
                <a:solidFill>
                  <a:srgbClr val="000000"/>
                </a:solidFill>
                <a:latin typeface="Trebuchet MS" pitchFamily="34" charset="0"/>
                <a:ea typeface="Century Gothic"/>
                <a:cs typeface="Century Gothic"/>
                <a:sym typeface="Century Gothic"/>
                <a:hlinkClick r:id="rId2"/>
              </a:rPr>
              <a:t>https://www.youtube.com/watch?v=ivdyx7Kdu3g&amp;list=PLVZD6mJzX4gPGfI_rwPjL2SHQTxmG-TNd&amp;index=26</a:t>
            </a:r>
            <a:endParaRPr lang="mk-MK" sz="1800" dirty="0">
              <a:solidFill>
                <a:srgbClr val="000000"/>
              </a:solidFill>
              <a:latin typeface="Trebuchet MS" pitchFamily="34" charset="0"/>
              <a:ea typeface="Century Gothic"/>
              <a:cs typeface="Century Gothic"/>
              <a:sym typeface="Century Gothic"/>
            </a:endParaRPr>
          </a:p>
          <a:p>
            <a:pPr lvl="0">
              <a:spcBef>
                <a:spcPts val="0"/>
              </a:spcBef>
              <a:buNone/>
            </a:pPr>
            <a:endParaRPr lang="en-US" sz="1800" dirty="0">
              <a:solidFill>
                <a:srgbClr val="000000"/>
              </a:solidFill>
              <a:latin typeface="Trebuchet MS" pitchFamily="34" charset="0"/>
              <a:ea typeface="Century Gothic"/>
              <a:cs typeface="Century Gothic"/>
              <a:sym typeface="Century Gothic"/>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x-none" sz="1800" b="0" i="0" u="none" strike="noStrike" kern="1200" cap="none" spc="0" normalizeH="0" baseline="0" noProof="0" dirty="0">
                <a:ln>
                  <a:noFill/>
                </a:ln>
                <a:solidFill>
                  <a:prstClr val="black"/>
                </a:solidFill>
                <a:effectLst/>
                <a:uLnTx/>
                <a:uFillTx/>
                <a:latin typeface="Trebuchet MS"/>
                <a:ea typeface="+mn-ea"/>
                <a:cs typeface="+mn-cs"/>
              </a:rPr>
              <a:t>Video</a:t>
            </a:r>
            <a:r>
              <a:rPr kumimoji="0" lang="mk-MK" sz="1800" b="0" i="0" u="none" strike="noStrike" kern="1200" cap="none" spc="0" normalizeH="0" baseline="0" noProof="0" dirty="0">
                <a:ln>
                  <a:noFill/>
                </a:ln>
                <a:solidFill>
                  <a:prstClr val="black"/>
                </a:solidFill>
                <a:effectLst/>
                <a:uLnTx/>
                <a:uFillTx/>
                <a:latin typeface="Trebuchet MS"/>
                <a:ea typeface="+mn-ea"/>
                <a:cs typeface="+mn-cs"/>
              </a:rPr>
              <a:t> 2:</a:t>
            </a:r>
            <a:endParaRPr kumimoji="0" lang="en-US" sz="1800" b="0" i="0" u="none" strike="noStrike" kern="1200" cap="none" spc="0" normalizeH="0" baseline="0" noProof="0" dirty="0">
              <a:ln>
                <a:noFill/>
              </a:ln>
              <a:solidFill>
                <a:prstClr val="black"/>
              </a:solidFill>
              <a:effectLst/>
              <a:uLnTx/>
              <a:uFillTx/>
              <a:latin typeface="Trebuchet MS"/>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rebuchet MS"/>
                <a:ea typeface="+mn-ea"/>
                <a:cs typeface="+mn-cs"/>
                <a:hlinkClick r:id="rId3"/>
              </a:rPr>
              <a:t>https://www.youtube.com/watch?v=7oKjW1OIjuw&amp;list=PLVZD6mJzX4gPGfI_rwPjL2SHQTxmG-TNd&amp;index=8</a:t>
            </a:r>
            <a:endParaRPr kumimoji="0" lang="en-US" sz="1800" b="0" i="0" u="none" strike="noStrike" kern="1200" cap="none" spc="0" normalizeH="0" baseline="0" noProof="0" dirty="0">
              <a:ln>
                <a:noFill/>
              </a:ln>
              <a:solidFill>
                <a:prstClr val="black"/>
              </a:solidFill>
              <a:effectLst/>
              <a:uLnTx/>
              <a:uFillTx/>
              <a:latin typeface="Trebuchet MS"/>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Trebuchet MS"/>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prstClr val="black"/>
                </a:solidFill>
                <a:effectLst/>
                <a:uLnTx/>
                <a:uFillTx/>
                <a:latin typeface="Trebuchet MS"/>
                <a:ea typeface="+mn-ea"/>
                <a:cs typeface="+mn-cs"/>
              </a:rPr>
              <a:t>Aktivitet</a:t>
            </a:r>
            <a:r>
              <a:rPr kumimoji="0" lang="en-US" sz="1800" b="0" i="0" u="none" strike="noStrike" kern="1200" cap="none" spc="0" normalizeH="0" baseline="0" noProof="0" dirty="0">
                <a:ln>
                  <a:noFill/>
                </a:ln>
                <a:solidFill>
                  <a:prstClr val="black"/>
                </a:solidFill>
                <a:effectLst/>
                <a:uLnTx/>
                <a:uFillTx/>
                <a:latin typeface="Trebuchet MS"/>
                <a:ea typeface="+mn-ea"/>
                <a:cs typeface="+mn-cs"/>
              </a:rPr>
              <a:t> – </a:t>
            </a:r>
            <a:r>
              <a:rPr kumimoji="0" lang="en-US" sz="1800" b="0" i="0" u="none" strike="noStrike" kern="1200" cap="none" spc="0" normalizeH="0" baseline="0" noProof="0" dirty="0" err="1">
                <a:ln>
                  <a:noFill/>
                </a:ln>
                <a:solidFill>
                  <a:prstClr val="black"/>
                </a:solidFill>
                <a:effectLst/>
                <a:uLnTx/>
                <a:uFillTx/>
                <a:latin typeface="Trebuchet MS"/>
                <a:ea typeface="+mn-ea"/>
                <a:cs typeface="+mn-cs"/>
              </a:rPr>
              <a:t>Ushtrim</a:t>
            </a:r>
            <a:r>
              <a:rPr kumimoji="0" lang="en-US" sz="1800" b="0" i="0" u="none" strike="noStrike" kern="1200" cap="none" spc="0" normalizeH="0" baseline="0" noProof="0" dirty="0">
                <a:ln>
                  <a:noFill/>
                </a:ln>
                <a:solidFill>
                  <a:prstClr val="black"/>
                </a:solidFill>
                <a:effectLst/>
                <a:uLnTx/>
                <a:uFillTx/>
                <a:latin typeface="Trebuchet MS"/>
                <a:ea typeface="+mn-ea"/>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prstClr val="black"/>
                </a:solidFill>
                <a:effectLst/>
                <a:uLnTx/>
                <a:uFillTx/>
                <a:latin typeface="Trebuchet MS"/>
                <a:ea typeface="+mn-ea"/>
                <a:cs typeface="+mn-cs"/>
              </a:rPr>
              <a:t>Shkruani</a:t>
            </a:r>
            <a:r>
              <a:rPr kumimoji="0" lang="en-US" sz="1800" b="0" i="0" u="none" strike="noStrike" kern="1200" cap="none" spc="0" normalizeH="0" baseline="0" noProof="0" dirty="0">
                <a:ln>
                  <a:noFill/>
                </a:ln>
                <a:solidFill>
                  <a:prstClr val="black"/>
                </a:solidFill>
                <a:effectLst/>
                <a:uLnTx/>
                <a:uFillTx/>
                <a:latin typeface="Trebuchet MS"/>
                <a:ea typeface="+mn-ea"/>
                <a:cs typeface="+mn-cs"/>
              </a:rPr>
              <a:t> </a:t>
            </a:r>
            <a:r>
              <a:rPr kumimoji="0" lang="en-US" sz="1800" b="0" i="0" u="none" strike="noStrike" kern="1200" cap="none" spc="0" normalizeH="0" baseline="0" noProof="0" dirty="0" err="1">
                <a:ln>
                  <a:noFill/>
                </a:ln>
                <a:solidFill>
                  <a:prstClr val="black"/>
                </a:solidFill>
                <a:effectLst/>
                <a:uLnTx/>
                <a:uFillTx/>
                <a:latin typeface="Trebuchet MS"/>
                <a:ea typeface="+mn-ea"/>
                <a:cs typeface="+mn-cs"/>
              </a:rPr>
              <a:t>një</a:t>
            </a:r>
            <a:r>
              <a:rPr kumimoji="0" lang="en-US" sz="1800" b="0" i="0" u="none" strike="noStrike" kern="1200" cap="none" spc="0" normalizeH="0" baseline="0" noProof="0" dirty="0">
                <a:ln>
                  <a:noFill/>
                </a:ln>
                <a:solidFill>
                  <a:prstClr val="black"/>
                </a:solidFill>
                <a:effectLst/>
                <a:uLnTx/>
                <a:uFillTx/>
                <a:latin typeface="Trebuchet MS"/>
                <a:ea typeface="+mn-ea"/>
                <a:cs typeface="+mn-cs"/>
              </a:rPr>
              <a:t> </a:t>
            </a:r>
            <a:r>
              <a:rPr kumimoji="0" lang="en-US" sz="1800" b="0" i="0" u="none" strike="noStrike" kern="1200" cap="none" spc="0" normalizeH="0" baseline="0" noProof="0" dirty="0" err="1">
                <a:ln>
                  <a:noFill/>
                </a:ln>
                <a:solidFill>
                  <a:prstClr val="black"/>
                </a:solidFill>
                <a:effectLst/>
                <a:uLnTx/>
                <a:uFillTx/>
                <a:latin typeface="Trebuchet MS"/>
                <a:ea typeface="+mn-ea"/>
                <a:cs typeface="+mn-cs"/>
              </a:rPr>
              <a:t>fyerje</a:t>
            </a:r>
            <a:r>
              <a:rPr kumimoji="0" lang="en-US" sz="1800" b="0" i="0" u="none" strike="noStrike" kern="1200" cap="none" spc="0" normalizeH="0" baseline="0" noProof="0" dirty="0">
                <a:ln>
                  <a:noFill/>
                </a:ln>
                <a:solidFill>
                  <a:prstClr val="black"/>
                </a:solidFill>
                <a:effectLst/>
                <a:uLnTx/>
                <a:uFillTx/>
                <a:latin typeface="Trebuchet MS"/>
                <a:ea typeface="+mn-ea"/>
                <a:cs typeface="+mn-cs"/>
              </a:rPr>
              <a:t> </a:t>
            </a:r>
            <a:r>
              <a:rPr kumimoji="0" lang="en-US" sz="1800" b="0" i="0" u="none" strike="noStrike" kern="1200" cap="none" spc="0" normalizeH="0" baseline="0" noProof="0" dirty="0" err="1">
                <a:ln>
                  <a:noFill/>
                </a:ln>
                <a:solidFill>
                  <a:prstClr val="black"/>
                </a:solidFill>
                <a:effectLst/>
                <a:uLnTx/>
                <a:uFillTx/>
                <a:latin typeface="Trebuchet MS"/>
                <a:ea typeface="+mn-ea"/>
                <a:cs typeface="+mn-cs"/>
              </a:rPr>
              <a:t>për</a:t>
            </a:r>
            <a:r>
              <a:rPr kumimoji="0" lang="en-US" sz="1800" b="0" i="0" u="none" strike="noStrike" kern="1200" cap="none" spc="0" normalizeH="0" baseline="0" noProof="0" dirty="0">
                <a:ln>
                  <a:noFill/>
                </a:ln>
                <a:solidFill>
                  <a:prstClr val="black"/>
                </a:solidFill>
                <a:effectLst/>
                <a:uLnTx/>
                <a:uFillTx/>
                <a:latin typeface="Trebuchet MS"/>
                <a:ea typeface="+mn-ea"/>
                <a:cs typeface="+mn-cs"/>
              </a:rPr>
              <a:t> </a:t>
            </a:r>
            <a:r>
              <a:rPr kumimoji="0" lang="en-US" sz="1800" b="0" i="0" u="none" strike="noStrike" kern="1200" cap="none" spc="0" normalizeH="0" baseline="0" noProof="0" dirty="0" err="1">
                <a:ln>
                  <a:noFill/>
                </a:ln>
                <a:solidFill>
                  <a:prstClr val="black"/>
                </a:solidFill>
                <a:effectLst/>
                <a:uLnTx/>
                <a:uFillTx/>
                <a:latin typeface="Trebuchet MS"/>
                <a:ea typeface="+mn-ea"/>
                <a:cs typeface="+mn-cs"/>
              </a:rPr>
              <a:t>dikë</a:t>
            </a:r>
            <a:r>
              <a:rPr kumimoji="0" lang="en-US" sz="1800" b="0" i="0" u="none" strike="noStrike" kern="1200" cap="none" spc="0" normalizeH="0" baseline="0" noProof="0" dirty="0">
                <a:ln>
                  <a:noFill/>
                </a:ln>
                <a:solidFill>
                  <a:prstClr val="black"/>
                </a:solidFill>
                <a:effectLst/>
                <a:uLnTx/>
                <a:uFillTx/>
                <a:latin typeface="Trebuchet MS"/>
                <a:ea typeface="+mn-ea"/>
                <a:cs typeface="+mn-cs"/>
              </a:rPr>
              <a:t> </a:t>
            </a:r>
            <a:r>
              <a:rPr kumimoji="0" lang="en-US" sz="1800" b="0" i="0" u="none" strike="noStrike" kern="1200" cap="none" spc="0" normalizeH="0" baseline="0" noProof="0" dirty="0" err="1">
                <a:ln>
                  <a:noFill/>
                </a:ln>
                <a:solidFill>
                  <a:prstClr val="black"/>
                </a:solidFill>
                <a:effectLst/>
                <a:uLnTx/>
                <a:uFillTx/>
                <a:latin typeface="Trebuchet MS"/>
                <a:ea typeface="+mn-ea"/>
                <a:cs typeface="+mn-cs"/>
              </a:rPr>
              <a:t>në</a:t>
            </a:r>
            <a:r>
              <a:rPr kumimoji="0" lang="en-US" sz="1800" b="0" i="0" u="none" strike="noStrike" kern="1200" cap="none" spc="0" normalizeH="0" baseline="0" noProof="0" dirty="0">
                <a:ln>
                  <a:noFill/>
                </a:ln>
                <a:solidFill>
                  <a:prstClr val="black"/>
                </a:solidFill>
                <a:effectLst/>
                <a:uLnTx/>
                <a:uFillTx/>
                <a:latin typeface="Trebuchet MS"/>
                <a:ea typeface="+mn-ea"/>
                <a:cs typeface="+mn-cs"/>
              </a:rPr>
              <a:t> </a:t>
            </a:r>
            <a:r>
              <a:rPr kumimoji="0" lang="en-US" sz="1800" b="0" i="0" u="none" strike="noStrike" kern="1200" cap="none" spc="0" normalizeH="0" baseline="0" noProof="0" dirty="0" err="1">
                <a:ln>
                  <a:noFill/>
                </a:ln>
                <a:solidFill>
                  <a:prstClr val="black"/>
                </a:solidFill>
                <a:effectLst/>
                <a:uLnTx/>
                <a:uFillTx/>
                <a:latin typeface="Trebuchet MS"/>
                <a:ea typeface="+mn-ea"/>
                <a:cs typeface="+mn-cs"/>
              </a:rPr>
              <a:t>një</a:t>
            </a:r>
            <a:r>
              <a:rPr kumimoji="0" lang="en-US" sz="1800" b="0" i="0" u="none" strike="noStrike" kern="1200" cap="none" spc="0" normalizeH="0" baseline="0" noProof="0" dirty="0">
                <a:ln>
                  <a:noFill/>
                </a:ln>
                <a:solidFill>
                  <a:prstClr val="black"/>
                </a:solidFill>
                <a:effectLst/>
                <a:uLnTx/>
                <a:uFillTx/>
                <a:latin typeface="Trebuchet MS"/>
                <a:ea typeface="+mn-ea"/>
                <a:cs typeface="+mn-cs"/>
              </a:rPr>
              <a:t> </a:t>
            </a:r>
            <a:r>
              <a:rPr lang="x-none" dirty="0">
                <a:solidFill>
                  <a:prstClr val="black"/>
                </a:solidFill>
                <a:latin typeface="Trebuchet MS"/>
              </a:rPr>
              <a:t>letër</a:t>
            </a:r>
            <a:r>
              <a:rPr kumimoji="0" lang="en-US" sz="1800" b="0" i="0" u="none" strike="noStrike" kern="1200" cap="none" spc="0" normalizeH="0" baseline="0" noProof="0" dirty="0">
                <a:ln>
                  <a:noFill/>
                </a:ln>
                <a:solidFill>
                  <a:prstClr val="black"/>
                </a:solidFill>
                <a:effectLst/>
                <a:uLnTx/>
                <a:uFillTx/>
                <a:latin typeface="Trebuchet MS"/>
                <a:ea typeface="+mn-ea"/>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prstClr val="black"/>
                </a:solidFill>
                <a:effectLst/>
                <a:uLnTx/>
                <a:uFillTx/>
                <a:latin typeface="Trebuchet MS"/>
                <a:ea typeface="+mn-ea"/>
                <a:cs typeface="+mn-cs"/>
              </a:rPr>
              <a:t>Shkëmbeni</a:t>
            </a:r>
            <a:r>
              <a:rPr kumimoji="0" lang="en-US" sz="1800" b="0" i="0" u="none" strike="noStrike" kern="1200" cap="none" spc="0" normalizeH="0" baseline="0" noProof="0" dirty="0">
                <a:ln>
                  <a:noFill/>
                </a:ln>
                <a:solidFill>
                  <a:prstClr val="black"/>
                </a:solidFill>
                <a:effectLst/>
                <a:uLnTx/>
                <a:uFillTx/>
                <a:latin typeface="Trebuchet MS"/>
                <a:ea typeface="+mn-ea"/>
                <a:cs typeface="+mn-cs"/>
              </a:rPr>
              <a:t> </a:t>
            </a:r>
            <a:r>
              <a:rPr kumimoji="0" lang="x-none" sz="1800" b="0" i="0" u="none" strike="noStrike" kern="1200" cap="none" spc="0" normalizeH="0" baseline="0" noProof="0" dirty="0">
                <a:ln>
                  <a:noFill/>
                </a:ln>
                <a:solidFill>
                  <a:prstClr val="black"/>
                </a:solidFill>
                <a:effectLst/>
                <a:uLnTx/>
                <a:uFillTx/>
                <a:latin typeface="Trebuchet MS"/>
                <a:ea typeface="+mn-ea"/>
                <a:cs typeface="+mn-cs"/>
              </a:rPr>
              <a:t>letrat</a:t>
            </a:r>
            <a:r>
              <a:rPr kumimoji="0" lang="en-US" sz="1800" b="0" i="0" u="none" strike="noStrike" kern="1200" cap="none" spc="0" normalizeH="0" baseline="0" noProof="0" dirty="0">
                <a:ln>
                  <a:noFill/>
                </a:ln>
                <a:solidFill>
                  <a:prstClr val="black"/>
                </a:solidFill>
                <a:effectLst/>
                <a:uLnTx/>
                <a:uFillTx/>
                <a:latin typeface="Trebuchet MS"/>
                <a:ea typeface="+mn-ea"/>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prstClr val="black"/>
                </a:solidFill>
                <a:effectLst/>
                <a:uLnTx/>
                <a:uFillTx/>
                <a:latin typeface="Trebuchet MS"/>
                <a:ea typeface="+mn-ea"/>
                <a:cs typeface="+mn-cs"/>
              </a:rPr>
              <a:t>Shkruani</a:t>
            </a:r>
            <a:r>
              <a:rPr kumimoji="0" lang="en-US" sz="1800" b="0" i="0" u="none" strike="noStrike" kern="1200" cap="none" spc="0" normalizeH="0" baseline="0" noProof="0" dirty="0">
                <a:ln>
                  <a:noFill/>
                </a:ln>
                <a:solidFill>
                  <a:prstClr val="black"/>
                </a:solidFill>
                <a:effectLst/>
                <a:uLnTx/>
                <a:uFillTx/>
                <a:latin typeface="Trebuchet MS"/>
                <a:ea typeface="+mn-ea"/>
                <a:cs typeface="+mn-cs"/>
              </a:rPr>
              <a:t> </a:t>
            </a:r>
            <a:r>
              <a:rPr kumimoji="0" lang="en-US" sz="1800" b="0" i="0" u="none" strike="noStrike" kern="1200" cap="none" spc="0" normalizeH="0" baseline="0" noProof="0" dirty="0" err="1">
                <a:ln>
                  <a:noFill/>
                </a:ln>
                <a:solidFill>
                  <a:prstClr val="black"/>
                </a:solidFill>
                <a:effectLst/>
                <a:uLnTx/>
                <a:uFillTx/>
                <a:latin typeface="Trebuchet MS"/>
                <a:ea typeface="+mn-ea"/>
                <a:cs typeface="+mn-cs"/>
              </a:rPr>
              <a:t>një</a:t>
            </a:r>
            <a:r>
              <a:rPr kumimoji="0" lang="en-US" sz="1800" b="0" i="0" u="none" strike="noStrike" kern="1200" cap="none" spc="0" normalizeH="0" baseline="0" noProof="0" dirty="0">
                <a:ln>
                  <a:noFill/>
                </a:ln>
                <a:solidFill>
                  <a:prstClr val="black"/>
                </a:solidFill>
                <a:effectLst/>
                <a:uLnTx/>
                <a:uFillTx/>
                <a:latin typeface="Trebuchet MS"/>
                <a:ea typeface="+mn-ea"/>
                <a:cs typeface="+mn-cs"/>
              </a:rPr>
              <a:t> </a:t>
            </a:r>
            <a:r>
              <a:rPr kumimoji="0" lang="en-US" sz="1800" b="0" i="0" u="none" strike="noStrike" kern="1200" cap="none" spc="0" normalizeH="0" baseline="0" noProof="0" dirty="0" err="1">
                <a:ln>
                  <a:noFill/>
                </a:ln>
                <a:solidFill>
                  <a:prstClr val="black"/>
                </a:solidFill>
                <a:effectLst/>
                <a:uLnTx/>
                <a:uFillTx/>
                <a:latin typeface="Trebuchet MS"/>
                <a:ea typeface="+mn-ea"/>
                <a:cs typeface="+mn-cs"/>
              </a:rPr>
              <a:t>përgjigje</a:t>
            </a:r>
            <a:r>
              <a:rPr kumimoji="0" lang="en-US" sz="1800" b="0" i="0" u="none" strike="noStrike" kern="1200" cap="none" spc="0" normalizeH="0" baseline="0" noProof="0" dirty="0">
                <a:ln>
                  <a:noFill/>
                </a:ln>
                <a:solidFill>
                  <a:prstClr val="black"/>
                </a:solidFill>
                <a:effectLst/>
                <a:uLnTx/>
                <a:uFillTx/>
                <a:latin typeface="Trebuchet MS"/>
                <a:ea typeface="+mn-ea"/>
                <a:cs typeface="+mn-cs"/>
              </a:rPr>
              <a:t> me </a:t>
            </a:r>
            <a:r>
              <a:rPr kumimoji="0" lang="en-US" sz="1800" b="0" i="0" u="none" strike="noStrike" kern="1200" cap="none" spc="0" normalizeH="0" baseline="0" noProof="0" dirty="0" err="1">
                <a:ln>
                  <a:noFill/>
                </a:ln>
                <a:solidFill>
                  <a:prstClr val="black"/>
                </a:solidFill>
                <a:effectLst/>
                <a:uLnTx/>
                <a:uFillTx/>
                <a:latin typeface="Trebuchet MS"/>
                <a:ea typeface="+mn-ea"/>
                <a:cs typeface="+mn-cs"/>
              </a:rPr>
              <a:t>të</a:t>
            </a:r>
            <a:r>
              <a:rPr kumimoji="0" lang="en-US" sz="1800" b="0" i="0" u="none" strike="noStrike" kern="1200" cap="none" spc="0" normalizeH="0" baseline="0" noProof="0" dirty="0">
                <a:ln>
                  <a:noFill/>
                </a:ln>
                <a:solidFill>
                  <a:prstClr val="black"/>
                </a:solidFill>
                <a:effectLst/>
                <a:uLnTx/>
                <a:uFillTx/>
                <a:latin typeface="Trebuchet MS"/>
                <a:ea typeface="+mn-ea"/>
                <a:cs typeface="+mn-cs"/>
              </a:rPr>
              <a:t> </a:t>
            </a:r>
            <a:r>
              <a:rPr kumimoji="0" lang="en-US" sz="1800" b="0" i="0" u="none" strike="noStrike" kern="1200" cap="none" spc="0" normalizeH="0" baseline="0" noProof="0" dirty="0" err="1">
                <a:ln>
                  <a:noFill/>
                </a:ln>
                <a:solidFill>
                  <a:prstClr val="black"/>
                </a:solidFill>
                <a:effectLst/>
                <a:uLnTx/>
                <a:uFillTx/>
                <a:latin typeface="Trebuchet MS"/>
                <a:ea typeface="+mn-ea"/>
                <a:cs typeface="+mn-cs"/>
              </a:rPr>
              <a:t>cilën</a:t>
            </a:r>
            <a:r>
              <a:rPr kumimoji="0" lang="en-US" sz="1800" b="0" i="0" u="none" strike="noStrike" kern="1200" cap="none" spc="0" normalizeH="0" baseline="0" noProof="0" dirty="0">
                <a:ln>
                  <a:noFill/>
                </a:ln>
                <a:solidFill>
                  <a:prstClr val="black"/>
                </a:solidFill>
                <a:effectLst/>
                <a:uLnTx/>
                <a:uFillTx/>
                <a:latin typeface="Trebuchet MS"/>
                <a:ea typeface="+mn-ea"/>
                <a:cs typeface="+mn-cs"/>
              </a:rPr>
              <a:t> do </a:t>
            </a:r>
            <a:r>
              <a:rPr kumimoji="0" lang="en-US" sz="1800" b="0" i="0" u="none" strike="noStrike" kern="1200" cap="none" spc="0" normalizeH="0" baseline="0" noProof="0" dirty="0" err="1">
                <a:ln>
                  <a:noFill/>
                </a:ln>
                <a:solidFill>
                  <a:prstClr val="black"/>
                </a:solidFill>
                <a:effectLst/>
                <a:uLnTx/>
                <a:uFillTx/>
                <a:latin typeface="Trebuchet MS"/>
                <a:ea typeface="+mn-ea"/>
                <a:cs typeface="+mn-cs"/>
              </a:rPr>
              <a:t>të</a:t>
            </a:r>
            <a:r>
              <a:rPr kumimoji="0" lang="en-US" sz="1800" b="0" i="0" u="none" strike="noStrike" kern="1200" cap="none" spc="0" normalizeH="0" baseline="0" noProof="0" dirty="0">
                <a:ln>
                  <a:noFill/>
                </a:ln>
                <a:solidFill>
                  <a:prstClr val="black"/>
                </a:solidFill>
                <a:effectLst/>
                <a:uLnTx/>
                <a:uFillTx/>
                <a:latin typeface="Trebuchet MS"/>
                <a:ea typeface="+mn-ea"/>
                <a:cs typeface="+mn-cs"/>
              </a:rPr>
              <a:t> </a:t>
            </a:r>
            <a:r>
              <a:rPr kumimoji="0" lang="en-US" sz="1800" b="0" i="0" u="none" strike="noStrike" kern="1200" cap="none" spc="0" normalizeH="0" baseline="0" noProof="0" dirty="0" err="1">
                <a:ln>
                  <a:noFill/>
                </a:ln>
                <a:solidFill>
                  <a:prstClr val="black"/>
                </a:solidFill>
                <a:effectLst/>
                <a:uLnTx/>
                <a:uFillTx/>
                <a:latin typeface="Trebuchet MS"/>
                <a:ea typeface="+mn-ea"/>
                <a:cs typeface="+mn-cs"/>
              </a:rPr>
              <a:t>ndaloni</a:t>
            </a:r>
            <a:r>
              <a:rPr kumimoji="0" lang="en-US" sz="1800" b="0" i="0" u="none" strike="noStrike" kern="1200" cap="none" spc="0" normalizeH="0" baseline="0" noProof="0" dirty="0">
                <a:ln>
                  <a:noFill/>
                </a:ln>
                <a:solidFill>
                  <a:prstClr val="black"/>
                </a:solidFill>
                <a:effectLst/>
                <a:uLnTx/>
                <a:uFillTx/>
                <a:latin typeface="Trebuchet MS"/>
                <a:ea typeface="+mn-ea"/>
                <a:cs typeface="+mn-cs"/>
              </a:rPr>
              <a:t> </a:t>
            </a:r>
            <a:r>
              <a:rPr kumimoji="0" lang="en-US" sz="1800" b="0" i="0" u="none" strike="noStrike" kern="1200" cap="none" spc="0" normalizeH="0" baseline="0" noProof="0" dirty="0" err="1">
                <a:ln>
                  <a:noFill/>
                </a:ln>
                <a:solidFill>
                  <a:prstClr val="black"/>
                </a:solidFill>
                <a:effectLst/>
                <a:uLnTx/>
                <a:uFillTx/>
                <a:latin typeface="Trebuchet MS"/>
                <a:ea typeface="+mn-ea"/>
                <a:cs typeface="+mn-cs"/>
              </a:rPr>
              <a:t>bullizmin</a:t>
            </a:r>
            <a:r>
              <a:rPr kumimoji="0" lang="en-US" sz="1800" b="0" i="0" u="none" strike="noStrike" kern="1200" cap="none" spc="0" normalizeH="0" baseline="0" noProof="0" dirty="0">
                <a:ln>
                  <a:noFill/>
                </a:ln>
                <a:solidFill>
                  <a:prstClr val="black"/>
                </a:solidFill>
                <a:effectLst/>
                <a:uLnTx/>
                <a:uFillTx/>
                <a:latin typeface="Trebuchet MS"/>
                <a:ea typeface="+mn-ea"/>
                <a:cs typeface="+mn-cs"/>
              </a:rPr>
              <a:t> (pa </a:t>
            </a:r>
            <a:r>
              <a:rPr kumimoji="0" lang="en-US" sz="1800" b="0" i="0" u="none" strike="noStrike" kern="1200" cap="none" spc="0" normalizeH="0" baseline="0" noProof="0" dirty="0" err="1">
                <a:ln>
                  <a:noFill/>
                </a:ln>
                <a:solidFill>
                  <a:prstClr val="black"/>
                </a:solidFill>
                <a:effectLst/>
                <a:uLnTx/>
                <a:uFillTx/>
                <a:latin typeface="Trebuchet MS"/>
                <a:ea typeface="+mn-ea"/>
                <a:cs typeface="+mn-cs"/>
              </a:rPr>
              <a:t>emocione</a:t>
            </a:r>
            <a:r>
              <a:rPr kumimoji="0" lang="en-US" sz="1800" b="0" i="0" u="none" strike="noStrike" kern="1200" cap="none" spc="0" normalizeH="0" baseline="0" noProof="0" dirty="0">
                <a:ln>
                  <a:noFill/>
                </a:ln>
                <a:solidFill>
                  <a:prstClr val="black"/>
                </a:solidFill>
                <a:effectLst/>
                <a:uLnTx/>
                <a:uFillTx/>
                <a:latin typeface="Trebuchet MS"/>
                <a:ea typeface="+mn-ea"/>
                <a:cs typeface="+mn-cs"/>
              </a:rPr>
              <a:t>)</a:t>
            </a:r>
            <a:endParaRPr kumimoji="0" lang="mk-MK" sz="1800" b="0" i="0" u="none" strike="noStrike" kern="1200" cap="none" spc="0" normalizeH="0" baseline="0" noProof="0" dirty="0">
              <a:ln>
                <a:noFill/>
              </a:ln>
              <a:solidFill>
                <a:prstClr val="black"/>
              </a:solidFill>
              <a:effectLst/>
              <a:uLnTx/>
              <a:uFillTx/>
              <a:latin typeface="Trebuchet MS"/>
              <a:ea typeface="+mn-ea"/>
              <a:cs typeface="+mn-cs"/>
            </a:endParaRPr>
          </a:p>
          <a:p>
            <a:pPr marL="0" marR="0" lvl="0" indent="0" algn="l" defTabSz="457200" rtl="0" eaLnBrk="1" fontAlgn="auto" latinLnBrk="0" hangingPunct="1">
              <a:lnSpc>
                <a:spcPct val="100000"/>
              </a:lnSpc>
              <a:spcBef>
                <a:spcPts val="0"/>
              </a:spcBef>
              <a:spcAft>
                <a:spcPts val="0"/>
              </a:spcAft>
              <a:buClrTx/>
              <a:buSzTx/>
              <a:buFont typeface="Arial" pitchFamily="34" charset="0"/>
              <a:buChar char="•"/>
              <a:tabLst/>
              <a:defRPr/>
            </a:pPr>
            <a:endParaRPr kumimoji="0" lang="mk-MK" sz="1800" b="0" i="0" u="none" strike="noStrike" kern="1200" cap="none" spc="0" normalizeH="0" baseline="0" noProof="0" dirty="0">
              <a:ln>
                <a:noFill/>
              </a:ln>
              <a:solidFill>
                <a:prstClr val="black"/>
              </a:solidFill>
              <a:effectLst/>
              <a:uLnTx/>
              <a:uFillTx/>
              <a:latin typeface="Trebuchet MS"/>
              <a:ea typeface="+mn-ea"/>
              <a:cs typeface="+mn-cs"/>
            </a:endParaRPr>
          </a:p>
          <a:p>
            <a:pPr marL="0" marR="0" lvl="0" indent="0" algn="l" defTabSz="457200" rtl="0" eaLnBrk="1" fontAlgn="auto" latinLnBrk="0" hangingPunct="1">
              <a:lnSpc>
                <a:spcPct val="100000"/>
              </a:lnSpc>
              <a:spcBef>
                <a:spcPts val="0"/>
              </a:spcBef>
              <a:spcAft>
                <a:spcPts val="0"/>
              </a:spcAft>
              <a:buClrTx/>
              <a:buSzTx/>
              <a:buFont typeface="Arial" pitchFamily="34" charset="0"/>
              <a:buChar char="•"/>
              <a:tabLst/>
              <a:defRPr/>
            </a:pPr>
            <a:r>
              <a:rPr kumimoji="0" lang="en-US" sz="1800" b="0" i="0" u="none" strike="noStrike" kern="1200" cap="none" spc="0" normalizeH="0" baseline="0" noProof="0" dirty="0" err="1">
                <a:ln>
                  <a:noFill/>
                </a:ln>
                <a:solidFill>
                  <a:prstClr val="black"/>
                </a:solidFill>
                <a:effectLst/>
                <a:uLnTx/>
                <a:uFillTx/>
                <a:latin typeface="Trebuchet MS"/>
                <a:ea typeface="+mn-ea"/>
                <a:cs typeface="+mn-cs"/>
              </a:rPr>
              <a:t>Shembull</a:t>
            </a:r>
            <a:r>
              <a:rPr kumimoji="0" lang="en-US" sz="1800" b="0" i="0" u="none" strike="noStrike" kern="1200" cap="none" spc="0" normalizeH="0" baseline="0" noProof="0" dirty="0">
                <a:ln>
                  <a:noFill/>
                </a:ln>
                <a:solidFill>
                  <a:prstClr val="black"/>
                </a:solidFill>
                <a:effectLst/>
                <a:uLnTx/>
                <a:uFillTx/>
                <a:latin typeface="Trebuchet MS"/>
                <a:ea typeface="+mn-ea"/>
                <a:cs typeface="+mn-cs"/>
              </a:rPr>
              <a:t>:</a:t>
            </a:r>
          </a:p>
          <a:p>
            <a:pPr marL="0" marR="0" lvl="0" indent="0" algn="l" defTabSz="457200" rtl="0" eaLnBrk="1" fontAlgn="auto" latinLnBrk="0" hangingPunct="1">
              <a:lnSpc>
                <a:spcPct val="100000"/>
              </a:lnSpc>
              <a:spcBef>
                <a:spcPts val="0"/>
              </a:spcBef>
              <a:spcAft>
                <a:spcPts val="0"/>
              </a:spcAft>
              <a:buClrTx/>
              <a:buSzTx/>
              <a:buFont typeface="Arial" pitchFamily="34" charset="0"/>
              <a:buChar char="•"/>
              <a:tabLst/>
              <a:defRPr/>
            </a:pPr>
            <a:r>
              <a:rPr kumimoji="0" lang="en-US" sz="1800" b="0" i="0" u="none" strike="noStrike" kern="1200" cap="none" spc="0" normalizeH="0" baseline="0" noProof="0" dirty="0" err="1">
                <a:ln>
                  <a:noFill/>
                </a:ln>
                <a:solidFill>
                  <a:prstClr val="black"/>
                </a:solidFill>
                <a:effectLst/>
                <a:uLnTx/>
                <a:uFillTx/>
                <a:latin typeface="Trebuchet MS"/>
                <a:ea typeface="+mn-ea"/>
                <a:cs typeface="+mn-cs"/>
              </a:rPr>
              <a:t>Fyerje</a:t>
            </a:r>
            <a:r>
              <a:rPr kumimoji="0" lang="en-US" sz="1800" b="0" i="0" u="none" strike="noStrike" kern="1200" cap="none" spc="0" normalizeH="0" baseline="0" noProof="0" dirty="0">
                <a:ln>
                  <a:noFill/>
                </a:ln>
                <a:solidFill>
                  <a:prstClr val="black"/>
                </a:solidFill>
                <a:effectLst/>
                <a:uLnTx/>
                <a:uFillTx/>
                <a:latin typeface="Trebuchet MS"/>
                <a:ea typeface="+mn-ea"/>
                <a:cs typeface="+mn-cs"/>
              </a:rPr>
              <a:t> - </a:t>
            </a:r>
            <a:r>
              <a:rPr kumimoji="0" lang="en-US" sz="1800" b="0" i="0" u="none" strike="noStrike" kern="1200" cap="none" spc="0" normalizeH="0" baseline="0" noProof="0" dirty="0" err="1">
                <a:ln>
                  <a:noFill/>
                </a:ln>
                <a:solidFill>
                  <a:prstClr val="black"/>
                </a:solidFill>
                <a:effectLst/>
                <a:uLnTx/>
                <a:uFillTx/>
                <a:latin typeface="Trebuchet MS"/>
                <a:ea typeface="+mn-ea"/>
                <a:cs typeface="+mn-cs"/>
              </a:rPr>
              <a:t>Ti</a:t>
            </a:r>
            <a:r>
              <a:rPr kumimoji="0" lang="en-US" sz="1800" b="0" i="0" u="none" strike="noStrike" kern="1200" cap="none" spc="0" normalizeH="0" baseline="0" noProof="0" dirty="0">
                <a:ln>
                  <a:noFill/>
                </a:ln>
                <a:solidFill>
                  <a:prstClr val="black"/>
                </a:solidFill>
                <a:effectLst/>
                <a:uLnTx/>
                <a:uFillTx/>
                <a:latin typeface="Trebuchet MS"/>
                <a:ea typeface="+mn-ea"/>
                <a:cs typeface="+mn-cs"/>
              </a:rPr>
              <a:t> je </a:t>
            </a:r>
            <a:r>
              <a:rPr kumimoji="0" lang="en-US" sz="1800" b="0" i="0" u="none" strike="noStrike" kern="1200" cap="none" spc="0" normalizeH="0" baseline="0" noProof="0" dirty="0" err="1">
                <a:ln>
                  <a:noFill/>
                </a:ln>
                <a:solidFill>
                  <a:prstClr val="black"/>
                </a:solidFill>
                <a:effectLst/>
                <a:uLnTx/>
                <a:uFillTx/>
                <a:latin typeface="Trebuchet MS"/>
                <a:ea typeface="+mn-ea"/>
                <a:cs typeface="+mn-cs"/>
              </a:rPr>
              <a:t>një</a:t>
            </a:r>
            <a:r>
              <a:rPr kumimoji="0" lang="en-US" sz="1800" b="0" i="0" u="none" strike="noStrike" kern="1200" cap="none" spc="0" normalizeH="0" baseline="0" noProof="0" dirty="0">
                <a:ln>
                  <a:noFill/>
                </a:ln>
                <a:solidFill>
                  <a:prstClr val="black"/>
                </a:solidFill>
                <a:effectLst/>
                <a:uLnTx/>
                <a:uFillTx/>
                <a:latin typeface="Trebuchet MS"/>
                <a:ea typeface="+mn-ea"/>
                <a:cs typeface="+mn-cs"/>
              </a:rPr>
              <a:t> </a:t>
            </a:r>
            <a:r>
              <a:rPr kumimoji="0" lang="en-US" sz="1800" b="0" i="0" u="none" strike="noStrike" kern="1200" cap="none" spc="0" normalizeH="0" baseline="0" noProof="0" dirty="0" err="1">
                <a:ln>
                  <a:noFill/>
                </a:ln>
                <a:solidFill>
                  <a:prstClr val="black"/>
                </a:solidFill>
                <a:effectLst/>
                <a:uLnTx/>
                <a:uFillTx/>
                <a:latin typeface="Trebuchet MS"/>
                <a:ea typeface="+mn-ea"/>
                <a:cs typeface="+mn-cs"/>
              </a:rPr>
              <a:t>fanatik</a:t>
            </a:r>
            <a:r>
              <a:rPr kumimoji="0" lang="en-US" sz="1800" b="0" i="0" u="none" strike="noStrike" kern="1200" cap="none" spc="0" normalizeH="0" baseline="0" noProof="0" dirty="0">
                <a:ln>
                  <a:noFill/>
                </a:ln>
                <a:solidFill>
                  <a:prstClr val="black"/>
                </a:solidFill>
                <a:effectLst/>
                <a:uLnTx/>
                <a:uFillTx/>
                <a:latin typeface="Trebuchet MS"/>
                <a:ea typeface="+mn-ea"/>
                <a:cs typeface="+mn-cs"/>
              </a:rPr>
              <a:t>!</a:t>
            </a:r>
          </a:p>
          <a:p>
            <a:pPr marL="0" marR="0" lvl="0" indent="0" algn="l" defTabSz="457200" rtl="0" eaLnBrk="1" fontAlgn="auto" latinLnBrk="0" hangingPunct="1">
              <a:lnSpc>
                <a:spcPct val="100000"/>
              </a:lnSpc>
              <a:spcBef>
                <a:spcPts val="0"/>
              </a:spcBef>
              <a:spcAft>
                <a:spcPts val="0"/>
              </a:spcAft>
              <a:buClrTx/>
              <a:buSzTx/>
              <a:buFont typeface="Arial" pitchFamily="34" charset="0"/>
              <a:buChar char="•"/>
              <a:tabLst/>
              <a:defRPr/>
            </a:pPr>
            <a:r>
              <a:rPr kumimoji="0" lang="en-US" sz="1800" b="0" i="0" u="none" strike="noStrike" kern="1200" cap="none" spc="0" normalizeH="0" baseline="0" noProof="0" dirty="0" err="1">
                <a:ln>
                  <a:noFill/>
                </a:ln>
                <a:solidFill>
                  <a:prstClr val="black"/>
                </a:solidFill>
                <a:effectLst/>
                <a:uLnTx/>
                <a:uFillTx/>
                <a:latin typeface="Trebuchet MS"/>
                <a:ea typeface="+mn-ea"/>
                <a:cs typeface="+mn-cs"/>
              </a:rPr>
              <a:t>Përgjigje</a:t>
            </a:r>
            <a:r>
              <a:rPr kumimoji="0" lang="en-US" sz="1800" b="0" i="0" u="none" strike="noStrike" kern="1200" cap="none" spc="0" normalizeH="0" baseline="0" noProof="0" dirty="0">
                <a:ln>
                  <a:noFill/>
                </a:ln>
                <a:solidFill>
                  <a:prstClr val="black"/>
                </a:solidFill>
                <a:effectLst/>
                <a:uLnTx/>
                <a:uFillTx/>
                <a:latin typeface="Trebuchet MS"/>
                <a:ea typeface="+mn-ea"/>
                <a:cs typeface="+mn-cs"/>
              </a:rPr>
              <a:t> – Po, </a:t>
            </a:r>
            <a:r>
              <a:rPr kumimoji="0" lang="en-US" sz="1800" b="0" i="0" u="none" strike="noStrike" kern="1200" cap="none" spc="0" normalizeH="0" baseline="0" noProof="0" dirty="0" err="1">
                <a:ln>
                  <a:noFill/>
                </a:ln>
                <a:solidFill>
                  <a:prstClr val="black"/>
                </a:solidFill>
                <a:effectLst/>
                <a:uLnTx/>
                <a:uFillTx/>
                <a:latin typeface="Trebuchet MS"/>
                <a:ea typeface="+mn-ea"/>
                <a:cs typeface="+mn-cs"/>
              </a:rPr>
              <a:t>dhe</a:t>
            </a:r>
            <a:r>
              <a:rPr kumimoji="0" lang="en-US" sz="1800" b="0" i="0" u="none" strike="noStrike" kern="1200" cap="none" spc="0" normalizeH="0" baseline="0" noProof="0" dirty="0">
                <a:ln>
                  <a:noFill/>
                </a:ln>
                <a:solidFill>
                  <a:prstClr val="black"/>
                </a:solidFill>
                <a:effectLst/>
                <a:uLnTx/>
                <a:uFillTx/>
                <a:latin typeface="Trebuchet MS"/>
                <a:ea typeface="+mn-ea"/>
                <a:cs typeface="+mn-cs"/>
              </a:rPr>
              <a:t> </a:t>
            </a:r>
            <a:r>
              <a:rPr kumimoji="0" lang="en-US" sz="1800" b="0" i="0" u="none" strike="noStrike" kern="1200" cap="none" spc="0" normalizeH="0" baseline="0" noProof="0" dirty="0" err="1">
                <a:ln>
                  <a:noFill/>
                </a:ln>
                <a:solidFill>
                  <a:prstClr val="black"/>
                </a:solidFill>
                <a:effectLst/>
                <a:uLnTx/>
                <a:uFillTx/>
                <a:latin typeface="Trebuchet MS"/>
                <a:ea typeface="+mn-ea"/>
                <a:cs typeface="+mn-cs"/>
              </a:rPr>
              <a:t>më</a:t>
            </a:r>
            <a:r>
              <a:rPr kumimoji="0" lang="en-US" sz="1800" b="0" i="0" u="none" strike="noStrike" kern="1200" cap="none" spc="0" normalizeH="0" baseline="0" noProof="0" dirty="0">
                <a:ln>
                  <a:noFill/>
                </a:ln>
                <a:solidFill>
                  <a:prstClr val="black"/>
                </a:solidFill>
                <a:effectLst/>
                <a:uLnTx/>
                <a:uFillTx/>
                <a:latin typeface="Trebuchet MS"/>
                <a:ea typeface="+mn-ea"/>
                <a:cs typeface="+mn-cs"/>
              </a:rPr>
              <a:t> </a:t>
            </a:r>
            <a:r>
              <a:rPr kumimoji="0" lang="en-US" sz="1800" b="0" i="0" u="none" strike="noStrike" kern="1200" cap="none" spc="0" normalizeH="0" baseline="0" noProof="0" dirty="0" err="1">
                <a:ln>
                  <a:noFill/>
                </a:ln>
                <a:solidFill>
                  <a:prstClr val="black"/>
                </a:solidFill>
                <a:effectLst/>
                <a:uLnTx/>
                <a:uFillTx/>
                <a:latin typeface="Trebuchet MS"/>
                <a:ea typeface="+mn-ea"/>
                <a:cs typeface="+mn-cs"/>
              </a:rPr>
              <a:t>pëlqen</a:t>
            </a:r>
            <a:r>
              <a:rPr kumimoji="0" lang="en-US" sz="1800" b="0" i="0" u="none" strike="noStrike" kern="1200" cap="none" spc="0" normalizeH="0" baseline="0" noProof="0" dirty="0">
                <a:ln>
                  <a:noFill/>
                </a:ln>
                <a:solidFill>
                  <a:prstClr val="black"/>
                </a:solidFill>
                <a:effectLst/>
                <a:uLnTx/>
                <a:uFillTx/>
                <a:latin typeface="Trebuchet MS"/>
                <a:ea typeface="+mn-ea"/>
                <a:cs typeface="+mn-cs"/>
              </a:rPr>
              <a:t> </a:t>
            </a:r>
            <a:r>
              <a:rPr kumimoji="0" lang="en-US" sz="1800" b="0" i="0" u="none" strike="noStrike" kern="1200" cap="none" spc="0" normalizeH="0" baseline="0" noProof="0" dirty="0" err="1">
                <a:ln>
                  <a:noFill/>
                </a:ln>
                <a:solidFill>
                  <a:prstClr val="black"/>
                </a:solidFill>
                <a:effectLst/>
                <a:uLnTx/>
                <a:uFillTx/>
                <a:latin typeface="Trebuchet MS"/>
                <a:ea typeface="+mn-ea"/>
                <a:cs typeface="+mn-cs"/>
              </a:rPr>
              <a:t>të</a:t>
            </a:r>
            <a:r>
              <a:rPr kumimoji="0" lang="en-US" sz="1800" b="0" i="0" u="none" strike="noStrike" kern="1200" cap="none" spc="0" normalizeH="0" baseline="0" noProof="0" dirty="0">
                <a:ln>
                  <a:noFill/>
                </a:ln>
                <a:solidFill>
                  <a:prstClr val="black"/>
                </a:solidFill>
                <a:effectLst/>
                <a:uLnTx/>
                <a:uFillTx/>
                <a:latin typeface="Trebuchet MS"/>
                <a:ea typeface="+mn-ea"/>
                <a:cs typeface="+mn-cs"/>
              </a:rPr>
              <a:t> </a:t>
            </a:r>
            <a:r>
              <a:rPr kumimoji="0" lang="en-US" sz="1800" b="0" i="0" u="none" strike="noStrike" kern="1200" cap="none" spc="0" normalizeH="0" baseline="0" noProof="0" dirty="0" err="1">
                <a:ln>
                  <a:noFill/>
                </a:ln>
                <a:solidFill>
                  <a:prstClr val="black"/>
                </a:solidFill>
                <a:effectLst/>
                <a:uLnTx/>
                <a:uFillTx/>
                <a:latin typeface="Trebuchet MS"/>
                <a:ea typeface="+mn-ea"/>
                <a:cs typeface="+mn-cs"/>
              </a:rPr>
              <a:t>jem</a:t>
            </a:r>
            <a:r>
              <a:rPr kumimoji="0" lang="en-US" sz="1800" b="0" i="0" u="none" strike="noStrike" kern="1200" cap="none" spc="0" normalizeH="0" baseline="0" noProof="0" dirty="0">
                <a:ln>
                  <a:noFill/>
                </a:ln>
                <a:solidFill>
                  <a:prstClr val="black"/>
                </a:solidFill>
                <a:effectLst/>
                <a:uLnTx/>
                <a:uFillTx/>
                <a:latin typeface="Trebuchet MS"/>
                <a:ea typeface="+mn-ea"/>
                <a:cs typeface="+mn-cs"/>
              </a:rPr>
              <a:t> </a:t>
            </a:r>
            <a:r>
              <a:rPr kumimoji="0" lang="en-US" sz="1800" b="0" i="0" u="none" strike="noStrike" kern="1200" cap="none" spc="0" normalizeH="0" baseline="0" noProof="0" dirty="0" err="1">
                <a:ln>
                  <a:noFill/>
                </a:ln>
                <a:solidFill>
                  <a:prstClr val="black"/>
                </a:solidFill>
                <a:effectLst/>
                <a:uLnTx/>
                <a:uFillTx/>
                <a:latin typeface="Trebuchet MS"/>
                <a:ea typeface="+mn-ea"/>
                <a:cs typeface="+mn-cs"/>
              </a:rPr>
              <a:t>i</a:t>
            </a:r>
            <a:r>
              <a:rPr kumimoji="0" lang="en-US" sz="1800" b="0" i="0" u="none" strike="noStrike" kern="1200" cap="none" spc="0" normalizeH="0" baseline="0" noProof="0" dirty="0">
                <a:ln>
                  <a:noFill/>
                </a:ln>
                <a:solidFill>
                  <a:prstClr val="black"/>
                </a:solidFill>
                <a:effectLst/>
                <a:uLnTx/>
                <a:uFillTx/>
                <a:latin typeface="Trebuchet MS"/>
                <a:ea typeface="+mn-ea"/>
                <a:cs typeface="+mn-cs"/>
              </a:rPr>
              <a:t> </a:t>
            </a:r>
            <a:r>
              <a:rPr kumimoji="0" lang="en-US" sz="1800" b="0" i="0" u="none" strike="noStrike" kern="1200" cap="none" spc="0" normalizeH="0" baseline="0" noProof="0" dirty="0" err="1">
                <a:ln>
                  <a:noFill/>
                </a:ln>
                <a:solidFill>
                  <a:prstClr val="black"/>
                </a:solidFill>
                <a:effectLst/>
                <a:uLnTx/>
                <a:uFillTx/>
                <a:latin typeface="Trebuchet MS"/>
                <a:ea typeface="+mn-ea"/>
                <a:cs typeface="+mn-cs"/>
              </a:rPr>
              <a:t>tillë</a:t>
            </a:r>
            <a:r>
              <a:rPr kumimoji="0" lang="en-US" sz="1800" b="0" i="0" u="none" strike="noStrike" kern="1200" cap="none" spc="0" normalizeH="0" baseline="0" noProof="0" dirty="0">
                <a:ln>
                  <a:noFill/>
                </a:ln>
                <a:solidFill>
                  <a:prstClr val="black"/>
                </a:solidFill>
                <a:effectLst/>
                <a:uLnTx/>
                <a:uFillTx/>
                <a:latin typeface="Trebuchet MS"/>
                <a:ea typeface="+mn-ea"/>
                <a:cs typeface="+mn-cs"/>
              </a:rPr>
              <a:t>!!!</a:t>
            </a:r>
            <a:endParaRPr kumimoji="0" lang="mk-MK" sz="1800" b="0" i="0" u="none" strike="noStrike" kern="1200" cap="none" spc="0" normalizeH="0" baseline="0" noProof="0" dirty="0">
              <a:ln>
                <a:noFill/>
              </a:ln>
              <a:solidFill>
                <a:prstClr val="black"/>
              </a:solidFill>
              <a:effectLst/>
              <a:uLnTx/>
              <a:uFillTx/>
              <a:latin typeface="Trebuchet MS"/>
              <a:ea typeface="+mn-ea"/>
              <a:cs typeface="+mn-cs"/>
            </a:endParaRPr>
          </a:p>
          <a:p>
            <a:pPr marL="0" marR="0" lvl="0" indent="0" algn="l" defTabSz="457200" rtl="0" eaLnBrk="1" fontAlgn="auto" latinLnBrk="0" hangingPunct="1">
              <a:lnSpc>
                <a:spcPct val="100000"/>
              </a:lnSpc>
              <a:spcBef>
                <a:spcPts val="0"/>
              </a:spcBef>
              <a:spcAft>
                <a:spcPts val="0"/>
              </a:spcAft>
              <a:buClrTx/>
              <a:buSzTx/>
              <a:buFont typeface="Arial" pitchFamily="34" charset="0"/>
              <a:buChar char="•"/>
              <a:tabLst/>
              <a:defRPr/>
            </a:pPr>
            <a:endParaRPr kumimoji="0" lang="en-US" sz="1800" b="0" i="0" u="none" strike="noStrike" kern="1200" cap="none" spc="0" normalizeH="0" baseline="0" noProof="0" dirty="0">
              <a:ln>
                <a:noFill/>
              </a:ln>
              <a:solidFill>
                <a:prstClr val="black"/>
              </a:solidFill>
              <a:effectLst/>
              <a:uLnTx/>
              <a:uFillTx/>
              <a:latin typeface="Trebuchet MS"/>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mk-MK" sz="1800" b="0" i="0" u="none" strike="noStrike" kern="1200" cap="none" spc="0" normalizeH="0" baseline="0" noProof="0" dirty="0">
              <a:ln>
                <a:noFill/>
              </a:ln>
              <a:solidFill>
                <a:prstClr val="black"/>
              </a:solidFill>
              <a:effectLst/>
              <a:uLnTx/>
              <a:uFillTx/>
              <a:latin typeface="Trebuchet MS"/>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Trebuchet MS"/>
              <a:ea typeface="+mn-ea"/>
              <a:cs typeface="+mn-cs"/>
            </a:endParaRPr>
          </a:p>
        </p:txBody>
      </p:sp>
    </p:spTree>
  </p:cSld>
  <p:clrMapOvr>
    <a:masterClrMapping/>
  </p:clrMapOvr>
  <p:transition>
    <p:fade thruBlk="1"/>
  </p:transition>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Origin</Template>
  <TotalTime>135</TotalTime>
  <Words>420</Words>
  <Application>Microsoft Office PowerPoint</Application>
  <PresentationFormat>Custom</PresentationFormat>
  <Paragraphs>85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Facet</vt:lpstr>
      <vt:lpstr>Inteligjenca emocionale</vt:lpstr>
      <vt:lpstr>Slide 2</vt:lpstr>
      <vt:lpstr>Slide 3</vt:lpstr>
      <vt:lpstr>Slide 4</vt:lpstr>
      <vt:lpstr>Slide 5</vt:lpstr>
      <vt:lpstr>Slide 6</vt:lpstr>
      <vt:lpstr>Slide 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Фросина Манева</dc:creator>
  <cp:lastModifiedBy>USER</cp:lastModifiedBy>
  <cp:revision>7</cp:revision>
  <dcterms:created xsi:type="dcterms:W3CDTF">2022-05-08T19:36:28Z</dcterms:created>
  <dcterms:modified xsi:type="dcterms:W3CDTF">2022-09-19T07:34:44Z</dcterms:modified>
</cp:coreProperties>
</file>